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258" r:id="rId2"/>
    <p:sldId id="331" r:id="rId3"/>
    <p:sldId id="321" r:id="rId4"/>
    <p:sldId id="307" r:id="rId5"/>
    <p:sldId id="355" r:id="rId6"/>
    <p:sldId id="323" r:id="rId7"/>
    <p:sldId id="324" r:id="rId8"/>
    <p:sldId id="325" r:id="rId9"/>
    <p:sldId id="326" r:id="rId10"/>
    <p:sldId id="327" r:id="rId11"/>
    <p:sldId id="353" r:id="rId12"/>
    <p:sldId id="354" r:id="rId13"/>
    <p:sldId id="329" r:id="rId14"/>
    <p:sldId id="364" r:id="rId15"/>
    <p:sldId id="330" r:id="rId16"/>
    <p:sldId id="359" r:id="rId17"/>
    <p:sldId id="332" r:id="rId18"/>
    <p:sldId id="333" r:id="rId19"/>
    <p:sldId id="334" r:id="rId20"/>
    <p:sldId id="335" r:id="rId21"/>
    <p:sldId id="336" r:id="rId22"/>
    <p:sldId id="356" r:id="rId23"/>
    <p:sldId id="337" r:id="rId24"/>
    <p:sldId id="338" r:id="rId25"/>
    <p:sldId id="339" r:id="rId26"/>
    <p:sldId id="341" r:id="rId27"/>
    <p:sldId id="347" r:id="rId28"/>
    <p:sldId id="348" r:id="rId29"/>
    <p:sldId id="357" r:id="rId30"/>
    <p:sldId id="340" r:id="rId31"/>
    <p:sldId id="342" r:id="rId32"/>
    <p:sldId id="343" r:id="rId33"/>
    <p:sldId id="344" r:id="rId34"/>
    <p:sldId id="345" r:id="rId35"/>
    <p:sldId id="346" r:id="rId36"/>
    <p:sldId id="358" r:id="rId37"/>
    <p:sldId id="360" r:id="rId38"/>
    <p:sldId id="349" r:id="rId39"/>
    <p:sldId id="352" r:id="rId40"/>
    <p:sldId id="361" r:id="rId41"/>
    <p:sldId id="350" r:id="rId42"/>
    <p:sldId id="363" r:id="rId43"/>
    <p:sldId id="362" r:id="rId44"/>
    <p:sldId id="351" r:id="rId45"/>
  </p:sldIdLst>
  <p:sldSz cx="9144000" cy="6858000" type="screen4x3"/>
  <p:notesSz cx="6858000" cy="99456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887DFA-E9AC-44CD-9FB3-B58076098264}">
          <p14:sldIdLst>
            <p14:sldId id="258"/>
            <p14:sldId id="331"/>
            <p14:sldId id="321"/>
            <p14:sldId id="307"/>
            <p14:sldId id="355"/>
            <p14:sldId id="323"/>
            <p14:sldId id="324"/>
            <p14:sldId id="325"/>
            <p14:sldId id="326"/>
            <p14:sldId id="327"/>
            <p14:sldId id="353"/>
            <p14:sldId id="354"/>
            <p14:sldId id="329"/>
            <p14:sldId id="364"/>
            <p14:sldId id="330"/>
            <p14:sldId id="359"/>
            <p14:sldId id="332"/>
            <p14:sldId id="333"/>
            <p14:sldId id="334"/>
            <p14:sldId id="335"/>
            <p14:sldId id="336"/>
            <p14:sldId id="356"/>
            <p14:sldId id="337"/>
            <p14:sldId id="338"/>
            <p14:sldId id="339"/>
            <p14:sldId id="341"/>
            <p14:sldId id="347"/>
            <p14:sldId id="348"/>
            <p14:sldId id="357"/>
            <p14:sldId id="340"/>
            <p14:sldId id="342"/>
            <p14:sldId id="343"/>
            <p14:sldId id="344"/>
            <p14:sldId id="345"/>
            <p14:sldId id="346"/>
            <p14:sldId id="358"/>
            <p14:sldId id="360"/>
            <p14:sldId id="349"/>
            <p14:sldId id="352"/>
            <p14:sldId id="361"/>
            <p14:sldId id="350"/>
            <p14:sldId id="363"/>
            <p14:sldId id="362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89">
          <p15:clr>
            <a:srgbClr val="A4A3A4"/>
          </p15:clr>
        </p15:guide>
        <p15:guide id="2" pos="14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haly Himics" initials="MH" lastIdx="1" clrIdx="0">
    <p:extLst>
      <p:ext uri="{19B8F6BF-5375-455C-9EA6-DF929625EA0E}">
        <p15:presenceInfo xmlns:p15="http://schemas.microsoft.com/office/powerpoint/2012/main" userId="f3138de792c934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B25F1"/>
    <a:srgbClr val="CCECFF"/>
    <a:srgbClr val="3366FF"/>
    <a:srgbClr val="525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2216" autoAdjust="0"/>
  </p:normalViewPr>
  <p:slideViewPr>
    <p:cSldViewPr snapToGrid="0" snapToObjects="1">
      <p:cViewPr varScale="1">
        <p:scale>
          <a:sx n="48" d="100"/>
          <a:sy n="48" d="100"/>
        </p:scale>
        <p:origin x="1800" y="44"/>
      </p:cViewPr>
      <p:guideLst>
        <p:guide orient="horz" pos="3889"/>
        <p:guide pos="14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4002" y="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haly Himics" userId="f3138de792c934e8" providerId="LiveId" clId="{3BAE94BE-AF51-4C16-BE8E-D94FAE4D27A8}"/>
    <pc:docChg chg="undo custSel addSld delSld modSld modMainMaster delSection modSection">
      <pc:chgData name="Mihaly Himics" userId="f3138de792c934e8" providerId="LiveId" clId="{3BAE94BE-AF51-4C16-BE8E-D94FAE4D27A8}" dt="2021-09-20T11:49:22.748" v="1595" actId="1076"/>
      <pc:docMkLst>
        <pc:docMk/>
      </pc:docMkLst>
      <pc:sldChg chg="modSp mod">
        <pc:chgData name="Mihaly Himics" userId="f3138de792c934e8" providerId="LiveId" clId="{3BAE94BE-AF51-4C16-BE8E-D94FAE4D27A8}" dt="2021-09-17T13:25:21.749" v="209"/>
        <pc:sldMkLst>
          <pc:docMk/>
          <pc:sldMk cId="0" sldId="258"/>
        </pc:sldMkLst>
        <pc:spChg chg="mod">
          <ac:chgData name="Mihaly Himics" userId="f3138de792c934e8" providerId="LiveId" clId="{3BAE94BE-AF51-4C16-BE8E-D94FAE4D27A8}" dt="2021-09-17T13:25:21.749" v="209"/>
          <ac:spMkLst>
            <pc:docMk/>
            <pc:sldMk cId="0" sldId="258"/>
            <ac:spMk id="2" creationId="{00000000-0000-0000-0000-000000000000}"/>
          </ac:spMkLst>
        </pc:spChg>
        <pc:spChg chg="mod">
          <ac:chgData name="Mihaly Himics" userId="f3138de792c934e8" providerId="LiveId" clId="{3BAE94BE-AF51-4C16-BE8E-D94FAE4D27A8}" dt="2021-09-17T13:21:32.225" v="79" actId="20577"/>
          <ac:spMkLst>
            <pc:docMk/>
            <pc:sldMk cId="0" sldId="258"/>
            <ac:spMk id="14338" creationId="{00000000-0000-0000-0000-000000000000}"/>
          </ac:spMkLst>
        </pc:spChg>
      </pc:sldChg>
      <pc:sldChg chg="addSp modSp new mod">
        <pc:chgData name="Mihaly Himics" userId="f3138de792c934e8" providerId="LiveId" clId="{3BAE94BE-AF51-4C16-BE8E-D94FAE4D27A8}" dt="2021-09-17T13:29:36.832" v="280" actId="1076"/>
        <pc:sldMkLst>
          <pc:docMk/>
          <pc:sldMk cId="1623433168" sldId="259"/>
        </pc:sldMkLst>
        <pc:spChg chg="mod">
          <ac:chgData name="Mihaly Himics" userId="f3138de792c934e8" providerId="LiveId" clId="{3BAE94BE-AF51-4C16-BE8E-D94FAE4D27A8}" dt="2021-09-17T13:28:15.200" v="223"/>
          <ac:spMkLst>
            <pc:docMk/>
            <pc:sldMk cId="1623433168" sldId="259"/>
            <ac:spMk id="2" creationId="{ABA150FC-E038-4BB8-930E-8144306CCCA3}"/>
          </ac:spMkLst>
        </pc:spChg>
        <pc:spChg chg="mod">
          <ac:chgData name="Mihaly Himics" userId="f3138de792c934e8" providerId="LiveId" clId="{3BAE94BE-AF51-4C16-BE8E-D94FAE4D27A8}" dt="2021-09-17T13:29:14.952" v="273" actId="14100"/>
          <ac:spMkLst>
            <pc:docMk/>
            <pc:sldMk cId="1623433168" sldId="259"/>
            <ac:spMk id="3" creationId="{1D9381B1-C5EE-4EBF-961D-A9503EA8F75E}"/>
          </ac:spMkLst>
        </pc:spChg>
        <pc:picChg chg="add mod">
          <ac:chgData name="Mihaly Himics" userId="f3138de792c934e8" providerId="LiveId" clId="{3BAE94BE-AF51-4C16-BE8E-D94FAE4D27A8}" dt="2021-09-17T13:29:36.832" v="280" actId="1076"/>
          <ac:picMkLst>
            <pc:docMk/>
            <pc:sldMk cId="1623433168" sldId="259"/>
            <ac:picMk id="5" creationId="{3EE85C0E-85A1-4911-831F-712F657E5206}"/>
          </ac:picMkLst>
        </pc:picChg>
      </pc:sldChg>
      <pc:sldChg chg="new del">
        <pc:chgData name="Mihaly Himics" userId="f3138de792c934e8" providerId="LiveId" clId="{3BAE94BE-AF51-4C16-BE8E-D94FAE4D27A8}" dt="2021-09-17T13:27:39.780" v="220" actId="680"/>
        <pc:sldMkLst>
          <pc:docMk/>
          <pc:sldMk cId="2173533028" sldId="259"/>
        </pc:sldMkLst>
      </pc:sldChg>
      <pc:sldChg chg="new del">
        <pc:chgData name="Mihaly Himics" userId="f3138de792c934e8" providerId="LiveId" clId="{3BAE94BE-AF51-4C16-BE8E-D94FAE4D27A8}" dt="2021-09-17T13:26:24.007" v="213" actId="47"/>
        <pc:sldMkLst>
          <pc:docMk/>
          <pc:sldMk cId="3316241322" sldId="259"/>
        </pc:sldMkLst>
      </pc:sldChg>
      <pc:sldChg chg="new del">
        <pc:chgData name="Mihaly Himics" userId="f3138de792c934e8" providerId="LiveId" clId="{3BAE94BE-AF51-4C16-BE8E-D94FAE4D27A8}" dt="2021-09-17T13:25:42.803" v="211" actId="47"/>
        <pc:sldMkLst>
          <pc:docMk/>
          <pc:sldMk cId="3635959128" sldId="259"/>
        </pc:sldMkLst>
      </pc:sldChg>
      <pc:sldChg chg="addSp modSp new mod">
        <pc:chgData name="Mihaly Himics" userId="f3138de792c934e8" providerId="LiveId" clId="{3BAE94BE-AF51-4C16-BE8E-D94FAE4D27A8}" dt="2021-09-17T13:31:45.684" v="291" actId="1076"/>
        <pc:sldMkLst>
          <pc:docMk/>
          <pc:sldMk cId="1804582051" sldId="260"/>
        </pc:sldMkLst>
        <pc:spChg chg="mod">
          <ac:chgData name="Mihaly Himics" userId="f3138de792c934e8" providerId="LiveId" clId="{3BAE94BE-AF51-4C16-BE8E-D94FAE4D27A8}" dt="2021-09-17T13:29:55.220" v="282"/>
          <ac:spMkLst>
            <pc:docMk/>
            <pc:sldMk cId="1804582051" sldId="260"/>
            <ac:spMk id="2" creationId="{4350D081-D97B-4A4B-8F35-CC2EB84E287D}"/>
          </ac:spMkLst>
        </pc:spChg>
        <pc:spChg chg="mod">
          <ac:chgData name="Mihaly Himics" userId="f3138de792c934e8" providerId="LiveId" clId="{3BAE94BE-AF51-4C16-BE8E-D94FAE4D27A8}" dt="2021-09-17T13:31:28.391" v="284" actId="14100"/>
          <ac:spMkLst>
            <pc:docMk/>
            <pc:sldMk cId="1804582051" sldId="260"/>
            <ac:spMk id="3" creationId="{8DDCB413-2CF5-4D48-B9B6-6DCD845CE4CE}"/>
          </ac:spMkLst>
        </pc:spChg>
        <pc:picChg chg="add mod">
          <ac:chgData name="Mihaly Himics" userId="f3138de792c934e8" providerId="LiveId" clId="{3BAE94BE-AF51-4C16-BE8E-D94FAE4D27A8}" dt="2021-09-17T13:31:45.684" v="291" actId="1076"/>
          <ac:picMkLst>
            <pc:docMk/>
            <pc:sldMk cId="1804582051" sldId="260"/>
            <ac:picMk id="5" creationId="{EF357973-8F31-4B4A-9AEC-EBDFE43DF95D}"/>
          </ac:picMkLst>
        </pc:picChg>
        <pc:picChg chg="add mod">
          <ac:chgData name="Mihaly Himics" userId="f3138de792c934e8" providerId="LiveId" clId="{3BAE94BE-AF51-4C16-BE8E-D94FAE4D27A8}" dt="2021-09-17T13:31:43.698" v="290" actId="1076"/>
          <ac:picMkLst>
            <pc:docMk/>
            <pc:sldMk cId="1804582051" sldId="260"/>
            <ac:picMk id="6" creationId="{896A5B28-2046-4777-8CA6-7D78558E6B7E}"/>
          </ac:picMkLst>
        </pc:picChg>
      </pc:sldChg>
      <pc:sldChg chg="addSp delSp modSp new mod modAnim modNotesTx">
        <pc:chgData name="Mihaly Himics" userId="f3138de792c934e8" providerId="LiveId" clId="{3BAE94BE-AF51-4C16-BE8E-D94FAE4D27A8}" dt="2021-09-17T13:39:54.409" v="600"/>
        <pc:sldMkLst>
          <pc:docMk/>
          <pc:sldMk cId="3627360735" sldId="261"/>
        </pc:sldMkLst>
        <pc:spChg chg="mod">
          <ac:chgData name="Mihaly Himics" userId="f3138de792c934e8" providerId="LiveId" clId="{3BAE94BE-AF51-4C16-BE8E-D94FAE4D27A8}" dt="2021-09-17T13:32:53.575" v="301" actId="20577"/>
          <ac:spMkLst>
            <pc:docMk/>
            <pc:sldMk cId="3627360735" sldId="261"/>
            <ac:spMk id="2" creationId="{84C47239-55D8-494E-9E27-40CD3931F0C1}"/>
          </ac:spMkLst>
        </pc:spChg>
        <pc:spChg chg="del mod">
          <ac:chgData name="Mihaly Himics" userId="f3138de792c934e8" providerId="LiveId" clId="{3BAE94BE-AF51-4C16-BE8E-D94FAE4D27A8}" dt="2021-09-17T13:33:13.966" v="307" actId="478"/>
          <ac:spMkLst>
            <pc:docMk/>
            <pc:sldMk cId="3627360735" sldId="261"/>
            <ac:spMk id="3" creationId="{86D975A0-299D-4E77-B6B9-B39ABD285F32}"/>
          </ac:spMkLst>
        </pc:spChg>
        <pc:spChg chg="add mod">
          <ac:chgData name="Mihaly Himics" userId="f3138de792c934e8" providerId="LiveId" clId="{3BAE94BE-AF51-4C16-BE8E-D94FAE4D27A8}" dt="2021-09-17T13:39:21.339" v="596" actId="164"/>
          <ac:spMkLst>
            <pc:docMk/>
            <pc:sldMk cId="3627360735" sldId="261"/>
            <ac:spMk id="6" creationId="{5B713C8E-92C6-4919-9911-0EFDE00924EF}"/>
          </ac:spMkLst>
        </pc:spChg>
        <pc:spChg chg="add mod">
          <ac:chgData name="Mihaly Himics" userId="f3138de792c934e8" providerId="LiveId" clId="{3BAE94BE-AF51-4C16-BE8E-D94FAE4D27A8}" dt="2021-09-17T13:39:21.339" v="596" actId="164"/>
          <ac:spMkLst>
            <pc:docMk/>
            <pc:sldMk cId="3627360735" sldId="261"/>
            <ac:spMk id="7" creationId="{95CB7AC1-010E-4F3B-BF20-9AE20B87EA31}"/>
          </ac:spMkLst>
        </pc:spChg>
        <pc:spChg chg="add mod">
          <ac:chgData name="Mihaly Himics" userId="f3138de792c934e8" providerId="LiveId" clId="{3BAE94BE-AF51-4C16-BE8E-D94FAE4D27A8}" dt="2021-09-17T13:39:21.339" v="596" actId="164"/>
          <ac:spMkLst>
            <pc:docMk/>
            <pc:sldMk cId="3627360735" sldId="261"/>
            <ac:spMk id="8" creationId="{556215BE-27E1-4CBF-A52B-A4B9854F5920}"/>
          </ac:spMkLst>
        </pc:spChg>
        <pc:grpChg chg="add mod">
          <ac:chgData name="Mihaly Himics" userId="f3138de792c934e8" providerId="LiveId" clId="{3BAE94BE-AF51-4C16-BE8E-D94FAE4D27A8}" dt="2021-09-17T13:39:21.339" v="596" actId="164"/>
          <ac:grpSpMkLst>
            <pc:docMk/>
            <pc:sldMk cId="3627360735" sldId="261"/>
            <ac:grpSpMk id="9" creationId="{A6FA148B-5F70-4A9F-862F-C9D9ABF5CBD7}"/>
          </ac:grpSpMkLst>
        </pc:grpChg>
        <pc:picChg chg="add mod">
          <ac:chgData name="Mihaly Himics" userId="f3138de792c934e8" providerId="LiveId" clId="{3BAE94BE-AF51-4C16-BE8E-D94FAE4D27A8}" dt="2021-09-17T13:33:24.069" v="310" actId="1076"/>
          <ac:picMkLst>
            <pc:docMk/>
            <pc:sldMk cId="3627360735" sldId="261"/>
            <ac:picMk id="5" creationId="{5129F6BF-2EF7-470E-BD78-09B6A0FCC2E0}"/>
          </ac:picMkLst>
        </pc:picChg>
      </pc:sldChg>
      <pc:sldChg chg="addSp delSp modSp new mod">
        <pc:chgData name="Mihaly Himics" userId="f3138de792c934e8" providerId="LiveId" clId="{3BAE94BE-AF51-4C16-BE8E-D94FAE4D27A8}" dt="2021-09-17T13:40:35.020" v="629" actId="1076"/>
        <pc:sldMkLst>
          <pc:docMk/>
          <pc:sldMk cId="1144465899" sldId="262"/>
        </pc:sldMkLst>
        <pc:spChg chg="mod">
          <ac:chgData name="Mihaly Himics" userId="f3138de792c934e8" providerId="LiveId" clId="{3BAE94BE-AF51-4C16-BE8E-D94FAE4D27A8}" dt="2021-09-17T13:40:23.762" v="626" actId="20577"/>
          <ac:spMkLst>
            <pc:docMk/>
            <pc:sldMk cId="1144465899" sldId="262"/>
            <ac:spMk id="2" creationId="{64BB919F-22DC-4A82-ADC3-41D93379D69E}"/>
          </ac:spMkLst>
        </pc:spChg>
        <pc:spChg chg="del">
          <ac:chgData name="Mihaly Himics" userId="f3138de792c934e8" providerId="LiveId" clId="{3BAE94BE-AF51-4C16-BE8E-D94FAE4D27A8}" dt="2021-09-17T13:40:27.876" v="627" actId="478"/>
          <ac:spMkLst>
            <pc:docMk/>
            <pc:sldMk cId="1144465899" sldId="262"/>
            <ac:spMk id="3" creationId="{37E0BA98-5CB7-4CC4-B4BE-6A194C3D22A7}"/>
          </ac:spMkLst>
        </pc:spChg>
        <pc:picChg chg="add mod">
          <ac:chgData name="Mihaly Himics" userId="f3138de792c934e8" providerId="LiveId" clId="{3BAE94BE-AF51-4C16-BE8E-D94FAE4D27A8}" dt="2021-09-17T13:40:35.020" v="629" actId="1076"/>
          <ac:picMkLst>
            <pc:docMk/>
            <pc:sldMk cId="1144465899" sldId="262"/>
            <ac:picMk id="5" creationId="{FF19EC72-A393-4C4E-B26A-8F7CF71B3DC9}"/>
          </ac:picMkLst>
        </pc:picChg>
      </pc:sldChg>
      <pc:sldChg chg="addSp modSp new mod">
        <pc:chgData name="Mihaly Himics" userId="f3138de792c934e8" providerId="LiveId" clId="{3BAE94BE-AF51-4C16-BE8E-D94FAE4D27A8}" dt="2021-09-17T13:41:19.026" v="638" actId="1076"/>
        <pc:sldMkLst>
          <pc:docMk/>
          <pc:sldMk cId="2348096953" sldId="263"/>
        </pc:sldMkLst>
        <pc:spChg chg="mod">
          <ac:chgData name="Mihaly Himics" userId="f3138de792c934e8" providerId="LiveId" clId="{3BAE94BE-AF51-4C16-BE8E-D94FAE4D27A8}" dt="2021-09-17T13:40:57.227" v="631"/>
          <ac:spMkLst>
            <pc:docMk/>
            <pc:sldMk cId="2348096953" sldId="263"/>
            <ac:spMk id="2" creationId="{D7B50817-709D-46D7-9022-2B6A353A6566}"/>
          </ac:spMkLst>
        </pc:spChg>
        <pc:spChg chg="mod">
          <ac:chgData name="Mihaly Himics" userId="f3138de792c934e8" providerId="LiveId" clId="{3BAE94BE-AF51-4C16-BE8E-D94FAE4D27A8}" dt="2021-09-17T13:41:15.401" v="636" actId="14100"/>
          <ac:spMkLst>
            <pc:docMk/>
            <pc:sldMk cId="2348096953" sldId="263"/>
            <ac:spMk id="3" creationId="{D5E72902-4DCF-4B59-8859-D15E7E332B83}"/>
          </ac:spMkLst>
        </pc:spChg>
        <pc:picChg chg="add mod">
          <ac:chgData name="Mihaly Himics" userId="f3138de792c934e8" providerId="LiveId" clId="{3BAE94BE-AF51-4C16-BE8E-D94FAE4D27A8}" dt="2021-09-17T13:41:19.026" v="638" actId="1076"/>
          <ac:picMkLst>
            <pc:docMk/>
            <pc:sldMk cId="2348096953" sldId="263"/>
            <ac:picMk id="5" creationId="{0D642417-A29C-4161-8DE5-B5BFFD63F820}"/>
          </ac:picMkLst>
        </pc:picChg>
      </pc:sldChg>
      <pc:sldChg chg="addSp delSp modSp new mod">
        <pc:chgData name="Mihaly Himics" userId="f3138de792c934e8" providerId="LiveId" clId="{3BAE94BE-AF51-4C16-BE8E-D94FAE4D27A8}" dt="2021-09-20T11:41:35.768" v="1525" actId="1076"/>
        <pc:sldMkLst>
          <pc:docMk/>
          <pc:sldMk cId="2641587815" sldId="264"/>
        </pc:sldMkLst>
        <pc:spChg chg="mod">
          <ac:chgData name="Mihaly Himics" userId="f3138de792c934e8" providerId="LiveId" clId="{3BAE94BE-AF51-4C16-BE8E-D94FAE4D27A8}" dt="2021-09-20T11:38:21.173" v="1483" actId="20577"/>
          <ac:spMkLst>
            <pc:docMk/>
            <pc:sldMk cId="2641587815" sldId="264"/>
            <ac:spMk id="2" creationId="{0CC6E84C-1EE8-49FD-87C0-C83847826555}"/>
          </ac:spMkLst>
        </pc:spChg>
        <pc:spChg chg="del">
          <ac:chgData name="Mihaly Himics" userId="f3138de792c934e8" providerId="LiveId" clId="{3BAE94BE-AF51-4C16-BE8E-D94FAE4D27A8}" dt="2021-09-20T11:38:59.511" v="1484" actId="478"/>
          <ac:spMkLst>
            <pc:docMk/>
            <pc:sldMk cId="2641587815" sldId="264"/>
            <ac:spMk id="3" creationId="{0D66E3E3-EA54-412D-B46F-E00ACF2FFFDB}"/>
          </ac:spMkLst>
        </pc:spChg>
        <pc:spChg chg="add mod">
          <ac:chgData name="Mihaly Himics" userId="f3138de792c934e8" providerId="LiveId" clId="{3BAE94BE-AF51-4C16-BE8E-D94FAE4D27A8}" dt="2021-09-20T11:41:35.768" v="1525" actId="1076"/>
          <ac:spMkLst>
            <pc:docMk/>
            <pc:sldMk cId="2641587815" sldId="264"/>
            <ac:spMk id="7" creationId="{877096C4-08F5-462C-B822-B2592A2F5556}"/>
          </ac:spMkLst>
        </pc:spChg>
        <pc:spChg chg="add mod">
          <ac:chgData name="Mihaly Himics" userId="f3138de792c934e8" providerId="LiveId" clId="{3BAE94BE-AF51-4C16-BE8E-D94FAE4D27A8}" dt="2021-09-20T11:41:23.169" v="1522" actId="1076"/>
          <ac:spMkLst>
            <pc:docMk/>
            <pc:sldMk cId="2641587815" sldId="264"/>
            <ac:spMk id="8" creationId="{AE34C6C7-DF09-4853-88AD-10FF43F55FEF}"/>
          </ac:spMkLst>
        </pc:spChg>
        <pc:spChg chg="add mod">
          <ac:chgData name="Mihaly Himics" userId="f3138de792c934e8" providerId="LiveId" clId="{3BAE94BE-AF51-4C16-BE8E-D94FAE4D27A8}" dt="2021-09-20T11:41:32.740" v="1524" actId="1076"/>
          <ac:spMkLst>
            <pc:docMk/>
            <pc:sldMk cId="2641587815" sldId="264"/>
            <ac:spMk id="9" creationId="{1054B04A-B450-475F-A0F9-FA950F52B72C}"/>
          </ac:spMkLst>
        </pc:spChg>
        <pc:spChg chg="add mod">
          <ac:chgData name="Mihaly Himics" userId="f3138de792c934e8" providerId="LiveId" clId="{3BAE94BE-AF51-4C16-BE8E-D94FAE4D27A8}" dt="2021-09-20T11:41:16.736" v="1520" actId="1076"/>
          <ac:spMkLst>
            <pc:docMk/>
            <pc:sldMk cId="2641587815" sldId="264"/>
            <ac:spMk id="10" creationId="{EB6D3638-266F-4FF3-B1EA-55964991CAD3}"/>
          </ac:spMkLst>
        </pc:spChg>
        <pc:spChg chg="add mod">
          <ac:chgData name="Mihaly Himics" userId="f3138de792c934e8" providerId="LiveId" clId="{3BAE94BE-AF51-4C16-BE8E-D94FAE4D27A8}" dt="2021-09-20T11:41:04.284" v="1516" actId="688"/>
          <ac:spMkLst>
            <pc:docMk/>
            <pc:sldMk cId="2641587815" sldId="264"/>
            <ac:spMk id="11" creationId="{AD9C0D5F-8D4A-485D-8AA9-A5A57DE6FF9B}"/>
          </ac:spMkLst>
        </pc:spChg>
        <pc:picChg chg="add mod">
          <ac:chgData name="Mihaly Himics" userId="f3138de792c934e8" providerId="LiveId" clId="{3BAE94BE-AF51-4C16-BE8E-D94FAE4D27A8}" dt="2021-09-20T11:39:07.237" v="1486" actId="1076"/>
          <ac:picMkLst>
            <pc:docMk/>
            <pc:sldMk cId="2641587815" sldId="264"/>
            <ac:picMk id="6" creationId="{13DB7146-F245-4CED-9CCA-97BE36238096}"/>
          </ac:picMkLst>
        </pc:picChg>
      </pc:sldChg>
      <pc:sldChg chg="addSp delSp modSp new mod">
        <pc:chgData name="Mihaly Himics" userId="f3138de792c934e8" providerId="LiveId" clId="{3BAE94BE-AF51-4C16-BE8E-D94FAE4D27A8}" dt="2021-09-17T13:44:12.490" v="673" actId="1076"/>
        <pc:sldMkLst>
          <pc:docMk/>
          <pc:sldMk cId="3906019234" sldId="265"/>
        </pc:sldMkLst>
        <pc:spChg chg="mod">
          <ac:chgData name="Mihaly Himics" userId="f3138de792c934e8" providerId="LiveId" clId="{3BAE94BE-AF51-4C16-BE8E-D94FAE4D27A8}" dt="2021-09-17T13:41:50.277" v="642"/>
          <ac:spMkLst>
            <pc:docMk/>
            <pc:sldMk cId="3906019234" sldId="265"/>
            <ac:spMk id="2" creationId="{4F526497-FB20-4A5C-85DB-F9ACA9B881E3}"/>
          </ac:spMkLst>
        </pc:spChg>
        <pc:spChg chg="del">
          <ac:chgData name="Mihaly Himics" userId="f3138de792c934e8" providerId="LiveId" clId="{3BAE94BE-AF51-4C16-BE8E-D94FAE4D27A8}" dt="2021-09-17T13:41:58.037" v="643" actId="478"/>
          <ac:spMkLst>
            <pc:docMk/>
            <pc:sldMk cId="3906019234" sldId="265"/>
            <ac:spMk id="3" creationId="{D1756637-0A6D-476C-B188-737A70CB9D8A}"/>
          </ac:spMkLst>
        </pc:spChg>
        <pc:spChg chg="add mod">
          <ac:chgData name="Mihaly Himics" userId="f3138de792c934e8" providerId="LiveId" clId="{3BAE94BE-AF51-4C16-BE8E-D94FAE4D27A8}" dt="2021-09-17T13:43:56.911" v="670" actId="1076"/>
          <ac:spMkLst>
            <pc:docMk/>
            <pc:sldMk cId="3906019234" sldId="265"/>
            <ac:spMk id="6" creationId="{B6DB6CC4-C842-4B03-9B20-12CB1369B55A}"/>
          </ac:spMkLst>
        </pc:spChg>
        <pc:spChg chg="add mod">
          <ac:chgData name="Mihaly Himics" userId="f3138de792c934e8" providerId="LiveId" clId="{3BAE94BE-AF51-4C16-BE8E-D94FAE4D27A8}" dt="2021-09-17T13:43:06.613" v="658" actId="207"/>
          <ac:spMkLst>
            <pc:docMk/>
            <pc:sldMk cId="3906019234" sldId="265"/>
            <ac:spMk id="7" creationId="{8CF26F0C-76C3-421A-86F5-E1B163ECA045}"/>
          </ac:spMkLst>
        </pc:spChg>
        <pc:spChg chg="add mod">
          <ac:chgData name="Mihaly Himics" userId="f3138de792c934e8" providerId="LiveId" clId="{3BAE94BE-AF51-4C16-BE8E-D94FAE4D27A8}" dt="2021-09-17T13:43:15.874" v="660" actId="1076"/>
          <ac:spMkLst>
            <pc:docMk/>
            <pc:sldMk cId="3906019234" sldId="265"/>
            <ac:spMk id="8" creationId="{5D9F3512-3324-4C07-935D-B195D411427B}"/>
          </ac:spMkLst>
        </pc:spChg>
        <pc:spChg chg="add mod">
          <ac:chgData name="Mihaly Himics" userId="f3138de792c934e8" providerId="LiveId" clId="{3BAE94BE-AF51-4C16-BE8E-D94FAE4D27A8}" dt="2021-09-17T13:43:40.068" v="667" actId="1076"/>
          <ac:spMkLst>
            <pc:docMk/>
            <pc:sldMk cId="3906019234" sldId="265"/>
            <ac:spMk id="9" creationId="{D7FFB5F1-491F-4469-8FDA-96AD992401FE}"/>
          </ac:spMkLst>
        </pc:spChg>
        <pc:spChg chg="add mod">
          <ac:chgData name="Mihaly Himics" userId="f3138de792c934e8" providerId="LiveId" clId="{3BAE94BE-AF51-4C16-BE8E-D94FAE4D27A8}" dt="2021-09-17T13:43:47.453" v="669" actId="1076"/>
          <ac:spMkLst>
            <pc:docMk/>
            <pc:sldMk cId="3906019234" sldId="265"/>
            <ac:spMk id="10" creationId="{0630FF4D-1AE2-4285-BAD4-7C473E55E043}"/>
          </ac:spMkLst>
        </pc:spChg>
        <pc:picChg chg="add mod">
          <ac:chgData name="Mihaly Himics" userId="f3138de792c934e8" providerId="LiveId" clId="{3BAE94BE-AF51-4C16-BE8E-D94FAE4D27A8}" dt="2021-09-17T13:42:48.373" v="654" actId="14100"/>
          <ac:picMkLst>
            <pc:docMk/>
            <pc:sldMk cId="3906019234" sldId="265"/>
            <ac:picMk id="5" creationId="{2A30BE7B-3ACF-42C0-88CC-EA0C95E82BD4}"/>
          </ac:picMkLst>
        </pc:picChg>
        <pc:picChg chg="add mod">
          <ac:chgData name="Mihaly Himics" userId="f3138de792c934e8" providerId="LiveId" clId="{3BAE94BE-AF51-4C16-BE8E-D94FAE4D27A8}" dt="2021-09-17T13:44:12.490" v="673" actId="1076"/>
          <ac:picMkLst>
            <pc:docMk/>
            <pc:sldMk cId="3906019234" sldId="265"/>
            <ac:picMk id="11" creationId="{FD32EBA2-C9A8-4133-B30A-8C5F3D192A81}"/>
          </ac:picMkLst>
        </pc:picChg>
      </pc:sldChg>
      <pc:sldChg chg="addSp modSp new mod">
        <pc:chgData name="Mihaly Himics" userId="f3138de792c934e8" providerId="LiveId" clId="{3BAE94BE-AF51-4C16-BE8E-D94FAE4D27A8}" dt="2021-09-17T13:47:35.042" v="772" actId="20577"/>
        <pc:sldMkLst>
          <pc:docMk/>
          <pc:sldMk cId="399970655" sldId="266"/>
        </pc:sldMkLst>
        <pc:spChg chg="mod">
          <ac:chgData name="Mihaly Himics" userId="f3138de792c934e8" providerId="LiveId" clId="{3BAE94BE-AF51-4C16-BE8E-D94FAE4D27A8}" dt="2021-09-17T13:47:35.042" v="772" actId="20577"/>
          <ac:spMkLst>
            <pc:docMk/>
            <pc:sldMk cId="399970655" sldId="266"/>
            <ac:spMk id="2" creationId="{79FA1687-BF04-4A31-9A8D-7377A60F4101}"/>
          </ac:spMkLst>
        </pc:spChg>
        <pc:spChg chg="mod">
          <ac:chgData name="Mihaly Himics" userId="f3138de792c934e8" providerId="LiveId" clId="{3BAE94BE-AF51-4C16-BE8E-D94FAE4D27A8}" dt="2021-09-17T13:44:45.562" v="679" actId="14100"/>
          <ac:spMkLst>
            <pc:docMk/>
            <pc:sldMk cId="399970655" sldId="266"/>
            <ac:spMk id="3" creationId="{FA671F83-3A05-40AA-90EE-4018DF186A01}"/>
          </ac:spMkLst>
        </pc:spChg>
        <pc:picChg chg="add mod">
          <ac:chgData name="Mihaly Himics" userId="f3138de792c934e8" providerId="LiveId" clId="{3BAE94BE-AF51-4C16-BE8E-D94FAE4D27A8}" dt="2021-09-17T13:44:51.433" v="681" actId="1076"/>
          <ac:picMkLst>
            <pc:docMk/>
            <pc:sldMk cId="399970655" sldId="266"/>
            <ac:picMk id="5" creationId="{F8B08A3E-F30E-47B1-93BA-701D6111FDF3}"/>
          </ac:picMkLst>
        </pc:picChg>
      </pc:sldChg>
      <pc:sldChg chg="addSp delSp modSp new mod">
        <pc:chgData name="Mihaly Himics" userId="f3138de792c934e8" providerId="LiveId" clId="{3BAE94BE-AF51-4C16-BE8E-D94FAE4D27A8}" dt="2021-09-20T11:49:22.748" v="1595" actId="1076"/>
        <pc:sldMkLst>
          <pc:docMk/>
          <pc:sldMk cId="2765790858" sldId="267"/>
        </pc:sldMkLst>
        <pc:spChg chg="mod">
          <ac:chgData name="Mihaly Himics" userId="f3138de792c934e8" providerId="LiveId" clId="{3BAE94BE-AF51-4C16-BE8E-D94FAE4D27A8}" dt="2021-09-17T13:47:16.724" v="750" actId="20577"/>
          <ac:spMkLst>
            <pc:docMk/>
            <pc:sldMk cId="2765790858" sldId="267"/>
            <ac:spMk id="2" creationId="{63C82531-2DE1-4FDC-9137-96AC193C3586}"/>
          </ac:spMkLst>
        </pc:spChg>
        <pc:spChg chg="del">
          <ac:chgData name="Mihaly Himics" userId="f3138de792c934e8" providerId="LiveId" clId="{3BAE94BE-AF51-4C16-BE8E-D94FAE4D27A8}" dt="2021-09-17T13:45:19.648" v="684" actId="478"/>
          <ac:spMkLst>
            <pc:docMk/>
            <pc:sldMk cId="2765790858" sldId="267"/>
            <ac:spMk id="3" creationId="{48A20614-53B9-44E3-88B4-A9FAEB6BB1C7}"/>
          </ac:spMkLst>
        </pc:spChg>
        <pc:spChg chg="add mod">
          <ac:chgData name="Mihaly Himics" userId="f3138de792c934e8" providerId="LiveId" clId="{3BAE94BE-AF51-4C16-BE8E-D94FAE4D27A8}" dt="2021-09-20T11:49:22.748" v="1595" actId="1076"/>
          <ac:spMkLst>
            <pc:docMk/>
            <pc:sldMk cId="2765790858" sldId="267"/>
            <ac:spMk id="6" creationId="{8B561086-05B3-426D-98D1-E33BDB0B0478}"/>
          </ac:spMkLst>
        </pc:spChg>
        <pc:picChg chg="add mod">
          <ac:chgData name="Mihaly Himics" userId="f3138de792c934e8" providerId="LiveId" clId="{3BAE94BE-AF51-4C16-BE8E-D94FAE4D27A8}" dt="2021-09-17T13:45:38.103" v="691" actId="14100"/>
          <ac:picMkLst>
            <pc:docMk/>
            <pc:sldMk cId="2765790858" sldId="267"/>
            <ac:picMk id="5" creationId="{76543680-651A-456E-B451-EA5483FF1BCB}"/>
          </ac:picMkLst>
        </pc:picChg>
      </pc:sldChg>
      <pc:sldChg chg="addSp modSp new mod">
        <pc:chgData name="Mihaly Himics" userId="f3138de792c934e8" providerId="LiveId" clId="{3BAE94BE-AF51-4C16-BE8E-D94FAE4D27A8}" dt="2021-09-17T13:51:33.444" v="917" actId="1076"/>
        <pc:sldMkLst>
          <pc:docMk/>
          <pc:sldMk cId="1267155701" sldId="268"/>
        </pc:sldMkLst>
        <pc:spChg chg="mod">
          <ac:chgData name="Mihaly Himics" userId="f3138de792c934e8" providerId="LiveId" clId="{3BAE94BE-AF51-4C16-BE8E-D94FAE4D27A8}" dt="2021-09-17T13:48:00.095" v="797" actId="20577"/>
          <ac:spMkLst>
            <pc:docMk/>
            <pc:sldMk cId="1267155701" sldId="268"/>
            <ac:spMk id="2" creationId="{CD82D31F-18FB-4F0B-9271-C69E1E924E80}"/>
          </ac:spMkLst>
        </pc:spChg>
        <pc:spChg chg="mod">
          <ac:chgData name="Mihaly Himics" userId="f3138de792c934e8" providerId="LiveId" clId="{3BAE94BE-AF51-4C16-BE8E-D94FAE4D27A8}" dt="2021-09-17T13:51:16.399" v="913" actId="6549"/>
          <ac:spMkLst>
            <pc:docMk/>
            <pc:sldMk cId="1267155701" sldId="268"/>
            <ac:spMk id="3" creationId="{6D48D81A-52E3-4B71-AEF7-CE5F3F5BCB0E}"/>
          </ac:spMkLst>
        </pc:spChg>
        <pc:picChg chg="add mod">
          <ac:chgData name="Mihaly Himics" userId="f3138de792c934e8" providerId="LiveId" clId="{3BAE94BE-AF51-4C16-BE8E-D94FAE4D27A8}" dt="2021-09-17T13:51:33.444" v="917" actId="1076"/>
          <ac:picMkLst>
            <pc:docMk/>
            <pc:sldMk cId="1267155701" sldId="268"/>
            <ac:picMk id="5" creationId="{5FE3095B-EBB3-4A88-B66E-B51093BF4C47}"/>
          </ac:picMkLst>
        </pc:picChg>
      </pc:sldChg>
      <pc:sldChg chg="addSp delSp modSp new mod">
        <pc:chgData name="Mihaly Himics" userId="f3138de792c934e8" providerId="LiveId" clId="{3BAE94BE-AF51-4C16-BE8E-D94FAE4D27A8}" dt="2021-09-17T13:53:55.476" v="978" actId="14100"/>
        <pc:sldMkLst>
          <pc:docMk/>
          <pc:sldMk cId="2617329538" sldId="269"/>
        </pc:sldMkLst>
        <pc:spChg chg="mod">
          <ac:chgData name="Mihaly Himics" userId="f3138de792c934e8" providerId="LiveId" clId="{3BAE94BE-AF51-4C16-BE8E-D94FAE4D27A8}" dt="2021-09-17T13:52:08.042" v="936" actId="20577"/>
          <ac:spMkLst>
            <pc:docMk/>
            <pc:sldMk cId="2617329538" sldId="269"/>
            <ac:spMk id="2" creationId="{85953128-2C02-4328-8610-A9F3EF38FFF6}"/>
          </ac:spMkLst>
        </pc:spChg>
        <pc:spChg chg="del">
          <ac:chgData name="Mihaly Himics" userId="f3138de792c934e8" providerId="LiveId" clId="{3BAE94BE-AF51-4C16-BE8E-D94FAE4D27A8}" dt="2021-09-17T13:52:18.425" v="937" actId="478"/>
          <ac:spMkLst>
            <pc:docMk/>
            <pc:sldMk cId="2617329538" sldId="269"/>
            <ac:spMk id="3" creationId="{F66E336E-C937-40D9-B185-455108529214}"/>
          </ac:spMkLst>
        </pc:spChg>
        <pc:spChg chg="add mod">
          <ac:chgData name="Mihaly Himics" userId="f3138de792c934e8" providerId="LiveId" clId="{3BAE94BE-AF51-4C16-BE8E-D94FAE4D27A8}" dt="2021-09-17T13:53:55.476" v="978" actId="14100"/>
          <ac:spMkLst>
            <pc:docMk/>
            <pc:sldMk cId="2617329538" sldId="269"/>
            <ac:spMk id="7" creationId="{A182A4A5-B803-474C-ABF3-D8DAB2532B91}"/>
          </ac:spMkLst>
        </pc:spChg>
        <pc:spChg chg="add mod">
          <ac:chgData name="Mihaly Himics" userId="f3138de792c934e8" providerId="LiveId" clId="{3BAE94BE-AF51-4C16-BE8E-D94FAE4D27A8}" dt="2021-09-17T13:52:59.570" v="948" actId="14100"/>
          <ac:spMkLst>
            <pc:docMk/>
            <pc:sldMk cId="2617329538" sldId="269"/>
            <ac:spMk id="8" creationId="{66A5B30E-0875-4952-947E-C7CA5C373067}"/>
          </ac:spMkLst>
        </pc:spChg>
        <pc:spChg chg="add mod">
          <ac:chgData name="Mihaly Himics" userId="f3138de792c934e8" providerId="LiveId" clId="{3BAE94BE-AF51-4C16-BE8E-D94FAE4D27A8}" dt="2021-09-17T13:53:15.095" v="952" actId="1076"/>
          <ac:spMkLst>
            <pc:docMk/>
            <pc:sldMk cId="2617329538" sldId="269"/>
            <ac:spMk id="9" creationId="{E42669E6-ADE8-4668-9451-312529E8F3B3}"/>
          </ac:spMkLst>
        </pc:spChg>
        <pc:picChg chg="add mod">
          <ac:chgData name="Mihaly Himics" userId="f3138de792c934e8" providerId="LiveId" clId="{3BAE94BE-AF51-4C16-BE8E-D94FAE4D27A8}" dt="2021-09-17T13:52:27.181" v="940" actId="1076"/>
          <ac:picMkLst>
            <pc:docMk/>
            <pc:sldMk cId="2617329538" sldId="269"/>
            <ac:picMk id="5" creationId="{BF170BAC-FD72-4670-94D9-E255E6BE032C}"/>
          </ac:picMkLst>
        </pc:picChg>
        <pc:picChg chg="add mod">
          <ac:chgData name="Mihaly Himics" userId="f3138de792c934e8" providerId="LiveId" clId="{3BAE94BE-AF51-4C16-BE8E-D94FAE4D27A8}" dt="2021-09-17T13:52:33.566" v="942" actId="1076"/>
          <ac:picMkLst>
            <pc:docMk/>
            <pc:sldMk cId="2617329538" sldId="269"/>
            <ac:picMk id="6" creationId="{5A90220D-05E0-4584-8B59-511688A31306}"/>
          </ac:picMkLst>
        </pc:picChg>
      </pc:sldChg>
      <pc:sldChg chg="addSp delSp modSp new mod">
        <pc:chgData name="Mihaly Himics" userId="f3138de792c934e8" providerId="LiveId" clId="{3BAE94BE-AF51-4C16-BE8E-D94FAE4D27A8}" dt="2021-09-17T14:04:42.541" v="1216" actId="20577"/>
        <pc:sldMkLst>
          <pc:docMk/>
          <pc:sldMk cId="1124116975" sldId="270"/>
        </pc:sldMkLst>
        <pc:spChg chg="mod">
          <ac:chgData name="Mihaly Himics" userId="f3138de792c934e8" providerId="LiveId" clId="{3BAE94BE-AF51-4C16-BE8E-D94FAE4D27A8}" dt="2021-09-17T13:54:58.685" v="1016" actId="20577"/>
          <ac:spMkLst>
            <pc:docMk/>
            <pc:sldMk cId="1124116975" sldId="270"/>
            <ac:spMk id="2" creationId="{15CC8602-A4BD-4101-BC83-6C27CD3A8D19}"/>
          </ac:spMkLst>
        </pc:spChg>
        <pc:spChg chg="del">
          <ac:chgData name="Mihaly Himics" userId="f3138de792c934e8" providerId="LiveId" clId="{3BAE94BE-AF51-4C16-BE8E-D94FAE4D27A8}" dt="2021-09-17T13:55:03.860" v="1017" actId="478"/>
          <ac:spMkLst>
            <pc:docMk/>
            <pc:sldMk cId="1124116975" sldId="270"/>
            <ac:spMk id="3" creationId="{57A9A9B9-A1E8-404D-84AE-146C6ADA9E0A}"/>
          </ac:spMkLst>
        </pc:spChg>
        <pc:spChg chg="add del mod">
          <ac:chgData name="Mihaly Himics" userId="f3138de792c934e8" providerId="LiveId" clId="{3BAE94BE-AF51-4C16-BE8E-D94FAE4D27A8}" dt="2021-09-17T13:56:05.726" v="1029" actId="478"/>
          <ac:spMkLst>
            <pc:docMk/>
            <pc:sldMk cId="1124116975" sldId="270"/>
            <ac:spMk id="8" creationId="{3808FA13-C9AC-4632-8A64-55C516C19E50}"/>
          </ac:spMkLst>
        </pc:spChg>
        <pc:spChg chg="add mod">
          <ac:chgData name="Mihaly Himics" userId="f3138de792c934e8" providerId="LiveId" clId="{3BAE94BE-AF51-4C16-BE8E-D94FAE4D27A8}" dt="2021-09-17T14:04:32.062" v="1204" actId="1076"/>
          <ac:spMkLst>
            <pc:docMk/>
            <pc:sldMk cId="1124116975" sldId="270"/>
            <ac:spMk id="9" creationId="{510477E8-FE5F-4F35-B8F4-7D5EEE0A0B7C}"/>
          </ac:spMkLst>
        </pc:spChg>
        <pc:spChg chg="add mod">
          <ac:chgData name="Mihaly Himics" userId="f3138de792c934e8" providerId="LiveId" clId="{3BAE94BE-AF51-4C16-BE8E-D94FAE4D27A8}" dt="2021-09-17T13:56:36.075" v="1052" actId="1076"/>
          <ac:spMkLst>
            <pc:docMk/>
            <pc:sldMk cId="1124116975" sldId="270"/>
            <ac:spMk id="10" creationId="{666DDD91-A237-43D5-80CA-882ADEC47B29}"/>
          </ac:spMkLst>
        </pc:spChg>
        <pc:spChg chg="add mod">
          <ac:chgData name="Mihaly Himics" userId="f3138de792c934e8" providerId="LiveId" clId="{3BAE94BE-AF51-4C16-BE8E-D94FAE4D27A8}" dt="2021-09-17T14:04:42.541" v="1216" actId="20577"/>
          <ac:spMkLst>
            <pc:docMk/>
            <pc:sldMk cId="1124116975" sldId="270"/>
            <ac:spMk id="11" creationId="{3D899FAF-35A9-4F9D-B16D-89ECF09983A0}"/>
          </ac:spMkLst>
        </pc:spChg>
        <pc:spChg chg="add mod">
          <ac:chgData name="Mihaly Himics" userId="f3138de792c934e8" providerId="LiveId" clId="{3BAE94BE-AF51-4C16-BE8E-D94FAE4D27A8}" dt="2021-09-17T14:04:13.179" v="1191" actId="1076"/>
          <ac:spMkLst>
            <pc:docMk/>
            <pc:sldMk cId="1124116975" sldId="270"/>
            <ac:spMk id="12" creationId="{8586D4C8-71A8-4066-A95C-0CD999E21B19}"/>
          </ac:spMkLst>
        </pc:spChg>
        <pc:picChg chg="add mod">
          <ac:chgData name="Mihaly Himics" userId="f3138de792c934e8" providerId="LiveId" clId="{3BAE94BE-AF51-4C16-BE8E-D94FAE4D27A8}" dt="2021-09-17T13:55:33.992" v="1024" actId="14100"/>
          <ac:picMkLst>
            <pc:docMk/>
            <pc:sldMk cId="1124116975" sldId="270"/>
            <ac:picMk id="5" creationId="{A4372155-966F-4659-B0A0-8FC4439287BE}"/>
          </ac:picMkLst>
        </pc:picChg>
        <pc:picChg chg="add mod">
          <ac:chgData name="Mihaly Himics" userId="f3138de792c934e8" providerId="LiveId" clId="{3BAE94BE-AF51-4C16-BE8E-D94FAE4D27A8}" dt="2021-09-17T13:55:37.637" v="1025" actId="1076"/>
          <ac:picMkLst>
            <pc:docMk/>
            <pc:sldMk cId="1124116975" sldId="270"/>
            <ac:picMk id="6" creationId="{5CC05794-9FA2-4359-9827-B9C750652233}"/>
          </ac:picMkLst>
        </pc:picChg>
        <pc:picChg chg="add mod">
          <ac:chgData name="Mihaly Himics" userId="f3138de792c934e8" providerId="LiveId" clId="{3BAE94BE-AF51-4C16-BE8E-D94FAE4D27A8}" dt="2021-09-17T13:55:42.594" v="1026" actId="1076"/>
          <ac:picMkLst>
            <pc:docMk/>
            <pc:sldMk cId="1124116975" sldId="270"/>
            <ac:picMk id="7" creationId="{167AC63C-437A-4623-AF23-E61C69EC2531}"/>
          </ac:picMkLst>
        </pc:picChg>
      </pc:sldChg>
      <pc:sldChg chg="addSp modSp new mod">
        <pc:chgData name="Mihaly Himics" userId="f3138de792c934e8" providerId="LiveId" clId="{3BAE94BE-AF51-4C16-BE8E-D94FAE4D27A8}" dt="2021-09-17T13:59:36.634" v="1120" actId="1076"/>
        <pc:sldMkLst>
          <pc:docMk/>
          <pc:sldMk cId="337229756" sldId="271"/>
        </pc:sldMkLst>
        <pc:spChg chg="mod">
          <ac:chgData name="Mihaly Himics" userId="f3138de792c934e8" providerId="LiveId" clId="{3BAE94BE-AF51-4C16-BE8E-D94FAE4D27A8}" dt="2021-09-17T13:57:42.226" v="1054"/>
          <ac:spMkLst>
            <pc:docMk/>
            <pc:sldMk cId="337229756" sldId="271"/>
            <ac:spMk id="2" creationId="{33428C83-350A-41E0-B587-2DCC58786FD8}"/>
          </ac:spMkLst>
        </pc:spChg>
        <pc:spChg chg="mod">
          <ac:chgData name="Mihaly Himics" userId="f3138de792c934e8" providerId="LiveId" clId="{3BAE94BE-AF51-4C16-BE8E-D94FAE4D27A8}" dt="2021-09-17T13:58:50.380" v="1094" actId="20577"/>
          <ac:spMkLst>
            <pc:docMk/>
            <pc:sldMk cId="337229756" sldId="271"/>
            <ac:spMk id="3" creationId="{9417405C-F77C-4725-B2BB-A0AD68B4AA14}"/>
          </ac:spMkLst>
        </pc:spChg>
        <pc:spChg chg="add mod">
          <ac:chgData name="Mihaly Himics" userId="f3138de792c934e8" providerId="LiveId" clId="{3BAE94BE-AF51-4C16-BE8E-D94FAE4D27A8}" dt="2021-09-17T13:59:25.778" v="1117" actId="20577"/>
          <ac:spMkLst>
            <pc:docMk/>
            <pc:sldMk cId="337229756" sldId="271"/>
            <ac:spMk id="6" creationId="{86D5B208-B1BB-4AC8-BFEA-EB0D00698995}"/>
          </ac:spMkLst>
        </pc:spChg>
        <pc:spChg chg="add mod">
          <ac:chgData name="Mihaly Himics" userId="f3138de792c934e8" providerId="LiveId" clId="{3BAE94BE-AF51-4C16-BE8E-D94FAE4D27A8}" dt="2021-09-17T13:59:36.634" v="1120" actId="1076"/>
          <ac:spMkLst>
            <pc:docMk/>
            <pc:sldMk cId="337229756" sldId="271"/>
            <ac:spMk id="7" creationId="{21B4F3E9-69C1-4218-9CE7-ADF391EFFFC7}"/>
          </ac:spMkLst>
        </pc:spChg>
        <pc:picChg chg="add mod">
          <ac:chgData name="Mihaly Himics" userId="f3138de792c934e8" providerId="LiveId" clId="{3BAE94BE-AF51-4C16-BE8E-D94FAE4D27A8}" dt="2021-09-17T13:59:00.798" v="1095" actId="1076"/>
          <ac:picMkLst>
            <pc:docMk/>
            <pc:sldMk cId="337229756" sldId="271"/>
            <ac:picMk id="5" creationId="{0E45BE34-6DC3-40A0-A22D-4DD54E9EDBDC}"/>
          </ac:picMkLst>
        </pc:picChg>
      </pc:sldChg>
      <pc:sldChg chg="addSp modSp new mod">
        <pc:chgData name="Mihaly Himics" userId="f3138de792c934e8" providerId="LiveId" clId="{3BAE94BE-AF51-4C16-BE8E-D94FAE4D27A8}" dt="2021-09-17T14:06:36.258" v="1465" actId="1076"/>
        <pc:sldMkLst>
          <pc:docMk/>
          <pc:sldMk cId="3234730212" sldId="272"/>
        </pc:sldMkLst>
        <pc:spChg chg="mod">
          <ac:chgData name="Mihaly Himics" userId="f3138de792c934e8" providerId="LiveId" clId="{3BAE94BE-AF51-4C16-BE8E-D94FAE4D27A8}" dt="2021-09-17T14:05:11.697" v="1243" actId="20577"/>
          <ac:spMkLst>
            <pc:docMk/>
            <pc:sldMk cId="3234730212" sldId="272"/>
            <ac:spMk id="2" creationId="{31713A1C-7D36-40E3-870F-7CED763F1D5C}"/>
          </ac:spMkLst>
        </pc:spChg>
        <pc:spChg chg="mod">
          <ac:chgData name="Mihaly Himics" userId="f3138de792c934e8" providerId="LiveId" clId="{3BAE94BE-AF51-4C16-BE8E-D94FAE4D27A8}" dt="2021-09-17T14:06:22.034" v="1460" actId="1076"/>
          <ac:spMkLst>
            <pc:docMk/>
            <pc:sldMk cId="3234730212" sldId="272"/>
            <ac:spMk id="3" creationId="{849E051C-BFE8-4511-88C5-59CA2B218485}"/>
          </ac:spMkLst>
        </pc:spChg>
        <pc:picChg chg="add mod">
          <ac:chgData name="Mihaly Himics" userId="f3138de792c934e8" providerId="LiveId" clId="{3BAE94BE-AF51-4C16-BE8E-D94FAE4D27A8}" dt="2021-09-17T14:06:36.258" v="1465" actId="1076"/>
          <ac:picMkLst>
            <pc:docMk/>
            <pc:sldMk cId="3234730212" sldId="272"/>
            <ac:picMk id="5" creationId="{19CCD017-F000-4912-A6EB-F4A103B1DE36}"/>
          </ac:picMkLst>
        </pc:picChg>
      </pc:sldChg>
      <pc:sldChg chg="del">
        <pc:chgData name="Mihaly Himics" userId="f3138de792c934e8" providerId="LiveId" clId="{3BAE94BE-AF51-4C16-BE8E-D94FAE4D27A8}" dt="2021-09-17T13:22:37.855" v="97" actId="47"/>
        <pc:sldMkLst>
          <pc:docMk/>
          <pc:sldMk cId="56142016" sldId="470"/>
        </pc:sldMkLst>
      </pc:sldChg>
      <pc:sldChg chg="del">
        <pc:chgData name="Mihaly Himics" userId="f3138de792c934e8" providerId="LiveId" clId="{3BAE94BE-AF51-4C16-BE8E-D94FAE4D27A8}" dt="2021-09-17T13:22:37.855" v="97" actId="47"/>
        <pc:sldMkLst>
          <pc:docMk/>
          <pc:sldMk cId="4060208896" sldId="471"/>
        </pc:sldMkLst>
      </pc:sldChg>
      <pc:sldChg chg="del">
        <pc:chgData name="Mihaly Himics" userId="f3138de792c934e8" providerId="LiveId" clId="{3BAE94BE-AF51-4C16-BE8E-D94FAE4D27A8}" dt="2021-09-17T13:22:37.855" v="97" actId="47"/>
        <pc:sldMkLst>
          <pc:docMk/>
          <pc:sldMk cId="1739889420" sldId="472"/>
        </pc:sldMkLst>
      </pc:sldChg>
      <pc:sldChg chg="del">
        <pc:chgData name="Mihaly Himics" userId="f3138de792c934e8" providerId="LiveId" clId="{3BAE94BE-AF51-4C16-BE8E-D94FAE4D27A8}" dt="2021-09-17T13:22:37.855" v="97" actId="47"/>
        <pc:sldMkLst>
          <pc:docMk/>
          <pc:sldMk cId="464129216" sldId="473"/>
        </pc:sldMkLst>
      </pc:sldChg>
      <pc:sldMasterChg chg="modSp mod modSldLayout">
        <pc:chgData name="Mihaly Himics" userId="f3138de792c934e8" providerId="LiveId" clId="{3BAE94BE-AF51-4C16-BE8E-D94FAE4D27A8}" dt="2021-09-17T13:27:50.035" v="221"/>
        <pc:sldMasterMkLst>
          <pc:docMk/>
          <pc:sldMasterMk cId="0" sldId="2147483649"/>
        </pc:sldMasterMkLst>
        <pc:spChg chg="mod">
          <ac:chgData name="Mihaly Himics" userId="f3138de792c934e8" providerId="LiveId" clId="{3BAE94BE-AF51-4C16-BE8E-D94FAE4D27A8}" dt="2021-09-17T13:24:18.889" v="205" actId="6549"/>
          <ac:spMkLst>
            <pc:docMk/>
            <pc:sldMasterMk cId="0" sldId="2147483649"/>
            <ac:spMk id="4101" creationId="{00000000-0000-0000-0000-000000000000}"/>
          </ac:spMkLst>
        </pc:spChg>
        <pc:sldLayoutChg chg="modSp mod">
          <pc:chgData name="Mihaly Himics" userId="f3138de792c934e8" providerId="LiveId" clId="{3BAE94BE-AF51-4C16-BE8E-D94FAE4D27A8}" dt="2021-09-17T13:27:50.035" v="221"/>
          <pc:sldLayoutMkLst>
            <pc:docMk/>
            <pc:sldMasterMk cId="0" sldId="2147483649"/>
            <pc:sldLayoutMk cId="1864083480" sldId="2147483786"/>
          </pc:sldLayoutMkLst>
          <pc:spChg chg="mod">
            <ac:chgData name="Mihaly Himics" userId="f3138de792c934e8" providerId="LiveId" clId="{3BAE94BE-AF51-4C16-BE8E-D94FAE4D27A8}" dt="2021-09-17T13:27:50.035" v="221"/>
            <ac:spMkLst>
              <pc:docMk/>
              <pc:sldMasterMk cId="0" sldId="2147483649"/>
              <pc:sldLayoutMk cId="1864083480" sldId="2147483786"/>
              <ac:spMk id="4" creationId="{00000000-0000-0000-0000-000000000000}"/>
            </ac:spMkLst>
          </pc:spChg>
        </pc:sldLayoutChg>
        <pc:sldLayoutChg chg="modSp mod">
          <pc:chgData name="Mihaly Himics" userId="f3138de792c934e8" providerId="LiveId" clId="{3BAE94BE-AF51-4C16-BE8E-D94FAE4D27A8}" dt="2021-09-17T13:27:14.755" v="218"/>
          <pc:sldLayoutMkLst>
            <pc:docMk/>
            <pc:sldMasterMk cId="0" sldId="2147483649"/>
            <pc:sldLayoutMk cId="2869659145" sldId="2147483787"/>
          </pc:sldLayoutMkLst>
          <pc:spChg chg="mod">
            <ac:chgData name="Mihaly Himics" userId="f3138de792c934e8" providerId="LiveId" clId="{3BAE94BE-AF51-4C16-BE8E-D94FAE4D27A8}" dt="2021-09-17T13:27:14.755" v="218"/>
            <ac:spMkLst>
              <pc:docMk/>
              <pc:sldMasterMk cId="0" sldId="2147483649"/>
              <pc:sldLayoutMk cId="2869659145" sldId="2147483787"/>
              <ac:spMk id="4" creationId="{00000000-0000-0000-0000-000000000000}"/>
            </ac:spMkLst>
          </pc:spChg>
        </pc:sldLayoutChg>
        <pc:sldLayoutChg chg="modSp mod">
          <pc:chgData name="Mihaly Himics" userId="f3138de792c934e8" providerId="LiveId" clId="{3BAE94BE-AF51-4C16-BE8E-D94FAE4D27A8}" dt="2021-09-17T13:27:11.517" v="217"/>
          <pc:sldLayoutMkLst>
            <pc:docMk/>
            <pc:sldMasterMk cId="0" sldId="2147483649"/>
            <pc:sldLayoutMk cId="2991875347" sldId="2147483788"/>
          </pc:sldLayoutMkLst>
          <pc:spChg chg="mod">
            <ac:chgData name="Mihaly Himics" userId="f3138de792c934e8" providerId="LiveId" clId="{3BAE94BE-AF51-4C16-BE8E-D94FAE4D27A8}" dt="2021-09-17T13:27:11.517" v="217"/>
            <ac:spMkLst>
              <pc:docMk/>
              <pc:sldMasterMk cId="0" sldId="2147483649"/>
              <pc:sldLayoutMk cId="2991875347" sldId="2147483788"/>
              <ac:spMk id="5" creationId="{00000000-0000-0000-0000-000000000000}"/>
            </ac:spMkLst>
          </pc:spChg>
        </pc:sldLayoutChg>
        <pc:sldLayoutChg chg="modSp mod">
          <pc:chgData name="Mihaly Himics" userId="f3138de792c934e8" providerId="LiveId" clId="{3BAE94BE-AF51-4C16-BE8E-D94FAE4D27A8}" dt="2021-09-17T13:27:08.392" v="216"/>
          <pc:sldLayoutMkLst>
            <pc:docMk/>
            <pc:sldMasterMk cId="0" sldId="2147483649"/>
            <pc:sldLayoutMk cId="3226002576" sldId="2147483789"/>
          </pc:sldLayoutMkLst>
          <pc:spChg chg="mod">
            <ac:chgData name="Mihaly Himics" userId="f3138de792c934e8" providerId="LiveId" clId="{3BAE94BE-AF51-4C16-BE8E-D94FAE4D27A8}" dt="2021-09-17T13:27:08.392" v="216"/>
            <ac:spMkLst>
              <pc:docMk/>
              <pc:sldMasterMk cId="0" sldId="2147483649"/>
              <pc:sldLayoutMk cId="3226002576" sldId="2147483789"/>
              <ac:spMk id="7" creationId="{00000000-0000-0000-0000-000000000000}"/>
            </ac:spMkLst>
          </pc:spChg>
        </pc:sldLayoutChg>
        <pc:sldLayoutChg chg="modSp mod">
          <pc:chgData name="Mihaly Himics" userId="f3138de792c934e8" providerId="LiveId" clId="{3BAE94BE-AF51-4C16-BE8E-D94FAE4D27A8}" dt="2021-09-17T13:25:04.436" v="207"/>
          <pc:sldLayoutMkLst>
            <pc:docMk/>
            <pc:sldMasterMk cId="0" sldId="2147483649"/>
            <pc:sldLayoutMk cId="2367724464" sldId="2147483790"/>
          </pc:sldLayoutMkLst>
          <pc:spChg chg="mod">
            <ac:chgData name="Mihaly Himics" userId="f3138de792c934e8" providerId="LiveId" clId="{3BAE94BE-AF51-4C16-BE8E-D94FAE4D27A8}" dt="2021-09-17T13:25:04.436" v="207"/>
            <ac:spMkLst>
              <pc:docMk/>
              <pc:sldMasterMk cId="0" sldId="2147483649"/>
              <pc:sldLayoutMk cId="2367724464" sldId="2147483790"/>
              <ac:spMk id="3" creationId="{00000000-0000-0000-0000-000000000000}"/>
            </ac:spMkLst>
          </pc:spChg>
        </pc:sldLayoutChg>
        <pc:sldLayoutChg chg="modSp mod">
          <pc:chgData name="Mihaly Himics" userId="f3138de792c934e8" providerId="LiveId" clId="{3BAE94BE-AF51-4C16-BE8E-D94FAE4D27A8}" dt="2021-09-17T13:25:09.472" v="208"/>
          <pc:sldLayoutMkLst>
            <pc:docMk/>
            <pc:sldMasterMk cId="0" sldId="2147483649"/>
            <pc:sldLayoutMk cId="2073153109" sldId="2147483791"/>
          </pc:sldLayoutMkLst>
          <pc:spChg chg="mod">
            <ac:chgData name="Mihaly Himics" userId="f3138de792c934e8" providerId="LiveId" clId="{3BAE94BE-AF51-4C16-BE8E-D94FAE4D27A8}" dt="2021-09-17T13:25:09.472" v="208"/>
            <ac:spMkLst>
              <pc:docMk/>
              <pc:sldMasterMk cId="0" sldId="2147483649"/>
              <pc:sldLayoutMk cId="2073153109" sldId="2147483791"/>
              <ac:spMk id="2" creationId="{00000000-0000-0000-0000-000000000000}"/>
            </ac:spMkLst>
          </pc:spChg>
        </pc:sldLayoutChg>
        <pc:sldLayoutChg chg="modSp mod">
          <pc:chgData name="Mihaly Himics" userId="f3138de792c934e8" providerId="LiveId" clId="{3BAE94BE-AF51-4C16-BE8E-D94FAE4D27A8}" dt="2021-09-17T13:24:39.112" v="206"/>
          <pc:sldLayoutMkLst>
            <pc:docMk/>
            <pc:sldMasterMk cId="0" sldId="2147483649"/>
            <pc:sldLayoutMk cId="2731733407" sldId="2147483794"/>
          </pc:sldLayoutMkLst>
          <pc:spChg chg="mod">
            <ac:chgData name="Mihaly Himics" userId="f3138de792c934e8" providerId="LiveId" clId="{3BAE94BE-AF51-4C16-BE8E-D94FAE4D27A8}" dt="2021-09-17T13:24:39.112" v="206"/>
            <ac:spMkLst>
              <pc:docMk/>
              <pc:sldMasterMk cId="0" sldId="2147483649"/>
              <pc:sldLayoutMk cId="2731733407" sldId="2147483794"/>
              <ac:spMk id="4" creationId="{00000000-0000-0000-0000-000000000000}"/>
            </ac:spMkLst>
          </pc:spChg>
        </pc:sldLayoutChg>
        <pc:sldLayoutChg chg="modSp mod">
          <pc:chgData name="Mihaly Himics" userId="f3138de792c934e8" providerId="LiveId" clId="{3BAE94BE-AF51-4C16-BE8E-D94FAE4D27A8}" dt="2021-09-17T13:27:02.586" v="215"/>
          <pc:sldLayoutMkLst>
            <pc:docMk/>
            <pc:sldMasterMk cId="0" sldId="2147483649"/>
            <pc:sldLayoutMk cId="2067158668" sldId="2147483795"/>
          </pc:sldLayoutMkLst>
          <pc:spChg chg="mod">
            <ac:chgData name="Mihaly Himics" userId="f3138de792c934e8" providerId="LiveId" clId="{3BAE94BE-AF51-4C16-BE8E-D94FAE4D27A8}" dt="2021-09-17T13:27:02.586" v="215"/>
            <ac:spMkLst>
              <pc:docMk/>
              <pc:sldMasterMk cId="0" sldId="2147483649"/>
              <pc:sldLayoutMk cId="2067158668" sldId="2147483795"/>
              <ac:spMk id="4" creationId="{00000000-0000-0000-0000-000000000000}"/>
            </ac:spMkLst>
          </pc:spChg>
        </pc:sldLayoutChg>
        <pc:sldLayoutChg chg="modSp mod">
          <pc:chgData name="Mihaly Himics" userId="f3138de792c934e8" providerId="LiveId" clId="{3BAE94BE-AF51-4C16-BE8E-D94FAE4D27A8}" dt="2021-09-17T13:26:59.196" v="214"/>
          <pc:sldLayoutMkLst>
            <pc:docMk/>
            <pc:sldMasterMk cId="0" sldId="2147483649"/>
            <pc:sldLayoutMk cId="3457803434" sldId="2147483796"/>
          </pc:sldLayoutMkLst>
          <pc:spChg chg="mod">
            <ac:chgData name="Mihaly Himics" userId="f3138de792c934e8" providerId="LiveId" clId="{3BAE94BE-AF51-4C16-BE8E-D94FAE4D27A8}" dt="2021-09-17T13:26:59.196" v="214"/>
            <ac:spMkLst>
              <pc:docMk/>
              <pc:sldMasterMk cId="0" sldId="2147483649"/>
              <pc:sldLayoutMk cId="3457803434" sldId="2147483796"/>
              <ac:spMk id="5" creationId="{00000000-0000-0000-0000-000000000000}"/>
            </ac:spMkLst>
          </pc:spChg>
        </pc:sldLayoutChg>
      </pc:sldMasterChg>
    </pc:docChg>
  </pc:docChgLst>
  <pc:docChgLst>
    <pc:chgData name="Mihaly Himics" userId="f3138de792c934e8" providerId="LiveId" clId="{274D7265-13B5-49DD-B93C-B3C29104C91A}"/>
    <pc:docChg chg="undo custSel delSld modSld modSection">
      <pc:chgData name="Mihaly Himics" userId="f3138de792c934e8" providerId="LiveId" clId="{274D7265-13B5-49DD-B93C-B3C29104C91A}" dt="2021-09-20T13:46:17.785" v="443" actId="2696"/>
      <pc:docMkLst>
        <pc:docMk/>
      </pc:docMkLst>
      <pc:sldChg chg="modSp mod">
        <pc:chgData name="Mihaly Himics" userId="f3138de792c934e8" providerId="LiveId" clId="{274D7265-13B5-49DD-B93C-B3C29104C91A}" dt="2021-09-20T12:09:48.049" v="1"/>
        <pc:sldMkLst>
          <pc:docMk/>
          <pc:sldMk cId="0" sldId="258"/>
        </pc:sldMkLst>
        <pc:spChg chg="mod">
          <ac:chgData name="Mihaly Himics" userId="f3138de792c934e8" providerId="LiveId" clId="{274D7265-13B5-49DD-B93C-B3C29104C91A}" dt="2021-09-20T12:09:48.049" v="1"/>
          <ac:spMkLst>
            <pc:docMk/>
            <pc:sldMk cId="0" sldId="258"/>
            <ac:spMk id="14338" creationId="{00000000-0000-0000-0000-000000000000}"/>
          </ac:spMkLst>
        </pc:spChg>
      </pc:sldChg>
      <pc:sldChg chg="del">
        <pc:chgData name="Mihaly Himics" userId="f3138de792c934e8" providerId="LiveId" clId="{274D7265-13B5-49DD-B93C-B3C29104C91A}" dt="2021-09-20T12:09:03.753" v="0" actId="47"/>
        <pc:sldMkLst>
          <pc:docMk/>
          <pc:sldMk cId="1623433168" sldId="259"/>
        </pc:sldMkLst>
      </pc:sldChg>
      <pc:sldChg chg="del">
        <pc:chgData name="Mihaly Himics" userId="f3138de792c934e8" providerId="LiveId" clId="{274D7265-13B5-49DD-B93C-B3C29104C91A}" dt="2021-09-20T12:09:03.753" v="0" actId="47"/>
        <pc:sldMkLst>
          <pc:docMk/>
          <pc:sldMk cId="1804582051" sldId="260"/>
        </pc:sldMkLst>
      </pc:sldChg>
      <pc:sldChg chg="del">
        <pc:chgData name="Mihaly Himics" userId="f3138de792c934e8" providerId="LiveId" clId="{274D7265-13B5-49DD-B93C-B3C29104C91A}" dt="2021-09-20T12:09:03.753" v="0" actId="47"/>
        <pc:sldMkLst>
          <pc:docMk/>
          <pc:sldMk cId="3627360735" sldId="261"/>
        </pc:sldMkLst>
      </pc:sldChg>
      <pc:sldChg chg="del">
        <pc:chgData name="Mihaly Himics" userId="f3138de792c934e8" providerId="LiveId" clId="{274D7265-13B5-49DD-B93C-B3C29104C91A}" dt="2021-09-20T12:09:03.753" v="0" actId="47"/>
        <pc:sldMkLst>
          <pc:docMk/>
          <pc:sldMk cId="1144465899" sldId="262"/>
        </pc:sldMkLst>
      </pc:sldChg>
      <pc:sldChg chg="del">
        <pc:chgData name="Mihaly Himics" userId="f3138de792c934e8" providerId="LiveId" clId="{274D7265-13B5-49DD-B93C-B3C29104C91A}" dt="2021-09-20T12:09:03.753" v="0" actId="47"/>
        <pc:sldMkLst>
          <pc:docMk/>
          <pc:sldMk cId="2348096953" sldId="263"/>
        </pc:sldMkLst>
      </pc:sldChg>
      <pc:sldChg chg="del">
        <pc:chgData name="Mihaly Himics" userId="f3138de792c934e8" providerId="LiveId" clId="{274D7265-13B5-49DD-B93C-B3C29104C91A}" dt="2021-09-20T12:09:03.753" v="0" actId="47"/>
        <pc:sldMkLst>
          <pc:docMk/>
          <pc:sldMk cId="2641587815" sldId="264"/>
        </pc:sldMkLst>
      </pc:sldChg>
      <pc:sldChg chg="del">
        <pc:chgData name="Mihaly Himics" userId="f3138de792c934e8" providerId="LiveId" clId="{274D7265-13B5-49DD-B93C-B3C29104C91A}" dt="2021-09-20T12:09:03.753" v="0" actId="47"/>
        <pc:sldMkLst>
          <pc:docMk/>
          <pc:sldMk cId="3906019234" sldId="265"/>
        </pc:sldMkLst>
      </pc:sldChg>
      <pc:sldChg chg="del">
        <pc:chgData name="Mihaly Himics" userId="f3138de792c934e8" providerId="LiveId" clId="{274D7265-13B5-49DD-B93C-B3C29104C91A}" dt="2021-09-20T12:09:03.753" v="0" actId="47"/>
        <pc:sldMkLst>
          <pc:docMk/>
          <pc:sldMk cId="399970655" sldId="266"/>
        </pc:sldMkLst>
      </pc:sldChg>
      <pc:sldChg chg="del">
        <pc:chgData name="Mihaly Himics" userId="f3138de792c934e8" providerId="LiveId" clId="{274D7265-13B5-49DD-B93C-B3C29104C91A}" dt="2021-09-20T12:09:03.753" v="0" actId="47"/>
        <pc:sldMkLst>
          <pc:docMk/>
          <pc:sldMk cId="2765790858" sldId="267"/>
        </pc:sldMkLst>
      </pc:sldChg>
      <pc:sldChg chg="del">
        <pc:chgData name="Mihaly Himics" userId="f3138de792c934e8" providerId="LiveId" clId="{274D7265-13B5-49DD-B93C-B3C29104C91A}" dt="2021-09-20T12:09:03.753" v="0" actId="47"/>
        <pc:sldMkLst>
          <pc:docMk/>
          <pc:sldMk cId="1267155701" sldId="268"/>
        </pc:sldMkLst>
      </pc:sldChg>
      <pc:sldChg chg="del">
        <pc:chgData name="Mihaly Himics" userId="f3138de792c934e8" providerId="LiveId" clId="{274D7265-13B5-49DD-B93C-B3C29104C91A}" dt="2021-09-20T12:09:03.753" v="0" actId="47"/>
        <pc:sldMkLst>
          <pc:docMk/>
          <pc:sldMk cId="2617329538" sldId="269"/>
        </pc:sldMkLst>
      </pc:sldChg>
      <pc:sldChg chg="del">
        <pc:chgData name="Mihaly Himics" userId="f3138de792c934e8" providerId="LiveId" clId="{274D7265-13B5-49DD-B93C-B3C29104C91A}" dt="2021-09-20T12:09:03.753" v="0" actId="47"/>
        <pc:sldMkLst>
          <pc:docMk/>
          <pc:sldMk cId="1124116975" sldId="270"/>
        </pc:sldMkLst>
      </pc:sldChg>
      <pc:sldChg chg="del">
        <pc:chgData name="Mihaly Himics" userId="f3138de792c934e8" providerId="LiveId" clId="{274D7265-13B5-49DD-B93C-B3C29104C91A}" dt="2021-09-20T12:09:03.753" v="0" actId="47"/>
        <pc:sldMkLst>
          <pc:docMk/>
          <pc:sldMk cId="337229756" sldId="271"/>
        </pc:sldMkLst>
      </pc:sldChg>
      <pc:sldChg chg="del">
        <pc:chgData name="Mihaly Himics" userId="f3138de792c934e8" providerId="LiveId" clId="{274D7265-13B5-49DD-B93C-B3C29104C91A}" dt="2021-09-20T12:09:03.753" v="0" actId="47"/>
        <pc:sldMkLst>
          <pc:docMk/>
          <pc:sldMk cId="3234730212" sldId="272"/>
        </pc:sldMkLst>
      </pc:sldChg>
      <pc:sldChg chg="del">
        <pc:chgData name="Mihaly Himics" userId="f3138de792c934e8" providerId="LiveId" clId="{274D7265-13B5-49DD-B93C-B3C29104C91A}" dt="2021-09-20T13:46:14.576" v="442" actId="2696"/>
        <pc:sldMkLst>
          <pc:docMk/>
          <pc:sldMk cId="1203239123" sldId="286"/>
        </pc:sldMkLst>
      </pc:sldChg>
      <pc:sldChg chg="del">
        <pc:chgData name="Mihaly Himics" userId="f3138de792c934e8" providerId="LiveId" clId="{274D7265-13B5-49DD-B93C-B3C29104C91A}" dt="2021-09-20T13:46:17.785" v="443" actId="2696"/>
        <pc:sldMkLst>
          <pc:docMk/>
          <pc:sldMk cId="1857126171" sldId="300"/>
        </pc:sldMkLst>
      </pc:sldChg>
      <pc:sldChg chg="del">
        <pc:chgData name="Mihaly Himics" userId="f3138de792c934e8" providerId="LiveId" clId="{274D7265-13B5-49DD-B93C-B3C29104C91A}" dt="2021-09-20T12:09:57.211" v="2" actId="2696"/>
        <pc:sldMkLst>
          <pc:docMk/>
          <pc:sldMk cId="4275095597" sldId="303"/>
        </pc:sldMkLst>
      </pc:sldChg>
      <pc:sldChg chg="addSp modSp mod">
        <pc:chgData name="Mihaly Himics" userId="f3138de792c934e8" providerId="LiveId" clId="{274D7265-13B5-49DD-B93C-B3C29104C91A}" dt="2021-09-20T12:14:48.961" v="215" actId="14100"/>
        <pc:sldMkLst>
          <pc:docMk/>
          <pc:sldMk cId="3492350596" sldId="307"/>
        </pc:sldMkLst>
        <pc:spChg chg="mod">
          <ac:chgData name="Mihaly Himics" userId="f3138de792c934e8" providerId="LiveId" clId="{274D7265-13B5-49DD-B93C-B3C29104C91A}" dt="2021-09-20T12:11:32.438" v="11" actId="21"/>
          <ac:spMkLst>
            <pc:docMk/>
            <pc:sldMk cId="3492350596" sldId="307"/>
            <ac:spMk id="3" creationId="{00000000-0000-0000-0000-000000000000}"/>
          </ac:spMkLst>
        </pc:spChg>
        <pc:spChg chg="add mod">
          <ac:chgData name="Mihaly Himics" userId="f3138de792c934e8" providerId="LiveId" clId="{274D7265-13B5-49DD-B93C-B3C29104C91A}" dt="2021-09-20T12:14:48.961" v="215" actId="14100"/>
          <ac:spMkLst>
            <pc:docMk/>
            <pc:sldMk cId="3492350596" sldId="307"/>
            <ac:spMk id="5" creationId="{96BB81B4-9BD8-45BA-AC26-424F64FA677C}"/>
          </ac:spMkLst>
        </pc:spChg>
        <pc:picChg chg="mod">
          <ac:chgData name="Mihaly Himics" userId="f3138de792c934e8" providerId="LiveId" clId="{274D7265-13B5-49DD-B93C-B3C29104C91A}" dt="2021-09-20T12:14:32.856" v="200" actId="1076"/>
          <ac:picMkLst>
            <pc:docMk/>
            <pc:sldMk cId="3492350596" sldId="307"/>
            <ac:picMk id="4" creationId="{00000000-0000-0000-0000-000000000000}"/>
          </ac:picMkLst>
        </pc:picChg>
      </pc:sldChg>
      <pc:sldChg chg="modSp mod">
        <pc:chgData name="Mihaly Himics" userId="f3138de792c934e8" providerId="LiveId" clId="{274D7265-13B5-49DD-B93C-B3C29104C91A}" dt="2021-09-20T12:10:36.886" v="7" actId="1076"/>
        <pc:sldMkLst>
          <pc:docMk/>
          <pc:sldMk cId="1217944953" sldId="321"/>
        </pc:sldMkLst>
        <pc:spChg chg="mod">
          <ac:chgData name="Mihaly Himics" userId="f3138de792c934e8" providerId="LiveId" clId="{274D7265-13B5-49DD-B93C-B3C29104C91A}" dt="2021-09-20T12:10:14.190" v="3" actId="1076"/>
          <ac:spMkLst>
            <pc:docMk/>
            <pc:sldMk cId="1217944953" sldId="321"/>
            <ac:spMk id="2" creationId="{E64CC7D2-3F4F-1043-9BDC-9327C4EE43A5}"/>
          </ac:spMkLst>
        </pc:spChg>
        <pc:spChg chg="mod">
          <ac:chgData name="Mihaly Himics" userId="f3138de792c934e8" providerId="LiveId" clId="{274D7265-13B5-49DD-B93C-B3C29104C91A}" dt="2021-09-20T12:10:36.886" v="7" actId="1076"/>
          <ac:spMkLst>
            <pc:docMk/>
            <pc:sldMk cId="1217944953" sldId="321"/>
            <ac:spMk id="230" creationId="{00000000-0000-0000-0000-000000000000}"/>
          </ac:spMkLst>
        </pc:spChg>
        <pc:spChg chg="mod">
          <ac:chgData name="Mihaly Himics" userId="f3138de792c934e8" providerId="LiveId" clId="{274D7265-13B5-49DD-B93C-B3C29104C91A}" dt="2021-09-20T12:10:36.886" v="7" actId="1076"/>
          <ac:spMkLst>
            <pc:docMk/>
            <pc:sldMk cId="1217944953" sldId="321"/>
            <ac:spMk id="231" creationId="{00000000-0000-0000-0000-000000000000}"/>
          </ac:spMkLst>
        </pc:spChg>
        <pc:spChg chg="mod">
          <ac:chgData name="Mihaly Himics" userId="f3138de792c934e8" providerId="LiveId" clId="{274D7265-13B5-49DD-B93C-B3C29104C91A}" dt="2021-09-20T12:10:36.886" v="7" actId="1076"/>
          <ac:spMkLst>
            <pc:docMk/>
            <pc:sldMk cId="1217944953" sldId="321"/>
            <ac:spMk id="252" creationId="{00000000-0000-0000-0000-000000000000}"/>
          </ac:spMkLst>
        </pc:spChg>
        <pc:spChg chg="mod">
          <ac:chgData name="Mihaly Himics" userId="f3138de792c934e8" providerId="LiveId" clId="{274D7265-13B5-49DD-B93C-B3C29104C91A}" dt="2021-09-20T12:10:36.886" v="7" actId="1076"/>
          <ac:spMkLst>
            <pc:docMk/>
            <pc:sldMk cId="1217944953" sldId="321"/>
            <ac:spMk id="272" creationId="{00000000-0000-0000-0000-000000000000}"/>
          </ac:spMkLst>
        </pc:spChg>
        <pc:spChg chg="mod">
          <ac:chgData name="Mihaly Himics" userId="f3138de792c934e8" providerId="LiveId" clId="{274D7265-13B5-49DD-B93C-B3C29104C91A}" dt="2021-09-20T12:10:36.886" v="7" actId="1076"/>
          <ac:spMkLst>
            <pc:docMk/>
            <pc:sldMk cId="1217944953" sldId="321"/>
            <ac:spMk id="273" creationId="{00000000-0000-0000-0000-000000000000}"/>
          </ac:spMkLst>
        </pc:spChg>
        <pc:spChg chg="mod">
          <ac:chgData name="Mihaly Himics" userId="f3138de792c934e8" providerId="LiveId" clId="{274D7265-13B5-49DD-B93C-B3C29104C91A}" dt="2021-09-20T12:10:36.886" v="7" actId="1076"/>
          <ac:spMkLst>
            <pc:docMk/>
            <pc:sldMk cId="1217944953" sldId="321"/>
            <ac:spMk id="296" creationId="{00000000-0000-0000-0000-000000000000}"/>
          </ac:spMkLst>
        </pc:s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232" creationId="{00000000-0000-0000-0000-000000000000}"/>
          </ac:grpSpMkLst>
        </pc:gr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243" creationId="{00000000-0000-0000-0000-000000000000}"/>
          </ac:grpSpMkLst>
        </pc:gr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246" creationId="{00000000-0000-0000-0000-000000000000}"/>
          </ac:grpSpMkLst>
        </pc:gr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249" creationId="{00000000-0000-0000-0000-000000000000}"/>
          </ac:grpSpMkLst>
        </pc:gr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253" creationId="{00000000-0000-0000-0000-000000000000}"/>
          </ac:grpSpMkLst>
        </pc:gr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256" creationId="{00000000-0000-0000-0000-000000000000}"/>
          </ac:grpSpMkLst>
        </pc:gr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259" creationId="{00000000-0000-0000-0000-000000000000}"/>
          </ac:grpSpMkLst>
        </pc:gr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262" creationId="{00000000-0000-0000-0000-000000000000}"/>
          </ac:grpSpMkLst>
        </pc:gr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265" creationId="{00000000-0000-0000-0000-000000000000}"/>
          </ac:grpSpMkLst>
        </pc:gr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268" creationId="{00000000-0000-0000-0000-000000000000}"/>
          </ac:grpSpMkLst>
        </pc:gr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277" creationId="{00000000-0000-0000-0000-000000000000}"/>
          </ac:grpSpMkLst>
        </pc:gr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280" creationId="{00000000-0000-0000-0000-000000000000}"/>
          </ac:grpSpMkLst>
        </pc:gr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283" creationId="{00000000-0000-0000-0000-000000000000}"/>
          </ac:grpSpMkLst>
        </pc:gr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286" creationId="{00000000-0000-0000-0000-000000000000}"/>
          </ac:grpSpMkLst>
        </pc:gr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289" creationId="{00000000-0000-0000-0000-000000000000}"/>
          </ac:grpSpMkLst>
        </pc:gr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292" creationId="{00000000-0000-0000-0000-000000000000}"/>
          </ac:grpSpMkLst>
        </pc:gr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298" creationId="{00000000-0000-0000-0000-000000000000}"/>
          </ac:grpSpMkLst>
        </pc:gr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301" creationId="{00000000-0000-0000-0000-000000000000}"/>
          </ac:grpSpMkLst>
        </pc:gr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304" creationId="{00000000-0000-0000-0000-000000000000}"/>
          </ac:grpSpMkLst>
        </pc:gr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307" creationId="{00000000-0000-0000-0000-000000000000}"/>
          </ac:grpSpMkLst>
        </pc:gr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310" creationId="{00000000-0000-0000-0000-000000000000}"/>
          </ac:grpSpMkLst>
        </pc:gr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313" creationId="{00000000-0000-0000-0000-000000000000}"/>
          </ac:grpSpMkLst>
        </pc:gr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316" creationId="{00000000-0000-0000-0000-000000000000}"/>
          </ac:grpSpMkLst>
        </pc:grpChg>
        <pc:grpChg chg="mod">
          <ac:chgData name="Mihaly Himics" userId="f3138de792c934e8" providerId="LiveId" clId="{274D7265-13B5-49DD-B93C-B3C29104C91A}" dt="2021-09-20T12:10:36.886" v="7" actId="1076"/>
          <ac:grpSpMkLst>
            <pc:docMk/>
            <pc:sldMk cId="1217944953" sldId="321"/>
            <ac:grpSpMk id="320" creationId="{00000000-0000-0000-0000-000000000000}"/>
          </ac:grpSpMkLst>
        </pc:grp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245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248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251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255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258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261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264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267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270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274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275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276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279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282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285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288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291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294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297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300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303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306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309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312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314" creationId="{00000000-0000-0000-0000-000000000000}"/>
          </ac:cxnSpMkLst>
        </pc:cxnChg>
        <pc:cxnChg chg="mod">
          <ac:chgData name="Mihaly Himics" userId="f3138de792c934e8" providerId="LiveId" clId="{274D7265-13B5-49DD-B93C-B3C29104C91A}" dt="2021-09-20T12:10:36.886" v="7" actId="1076"/>
          <ac:cxnSpMkLst>
            <pc:docMk/>
            <pc:sldMk cId="1217944953" sldId="321"/>
            <ac:cxnSpMk id="322" creationId="{00000000-0000-0000-0000-000000000000}"/>
          </ac:cxnSpMkLst>
        </pc:cxnChg>
      </pc:sldChg>
      <pc:sldChg chg="modSp mod">
        <pc:chgData name="Mihaly Himics" userId="f3138de792c934e8" providerId="LiveId" clId="{274D7265-13B5-49DD-B93C-B3C29104C91A}" dt="2021-09-20T12:15:28.613" v="219" actId="1076"/>
        <pc:sldMkLst>
          <pc:docMk/>
          <pc:sldMk cId="3939463949" sldId="324"/>
        </pc:sldMkLst>
        <pc:spChg chg="mod">
          <ac:chgData name="Mihaly Himics" userId="f3138de792c934e8" providerId="LiveId" clId="{274D7265-13B5-49DD-B93C-B3C29104C91A}" dt="2021-09-20T12:15:12.893" v="216" actId="1076"/>
          <ac:spMkLst>
            <pc:docMk/>
            <pc:sldMk cId="3939463949" sldId="324"/>
            <ac:spMk id="2" creationId="{00000000-0000-0000-0000-000000000000}"/>
          </ac:spMkLst>
        </pc:spChg>
        <pc:picChg chg="mod">
          <ac:chgData name="Mihaly Himics" userId="f3138de792c934e8" providerId="LiveId" clId="{274D7265-13B5-49DD-B93C-B3C29104C91A}" dt="2021-09-20T12:15:17.205" v="218" actId="1076"/>
          <ac:picMkLst>
            <pc:docMk/>
            <pc:sldMk cId="3939463949" sldId="324"/>
            <ac:picMk id="4" creationId="{00000000-0000-0000-0000-000000000000}"/>
          </ac:picMkLst>
        </pc:picChg>
        <pc:picChg chg="mod">
          <ac:chgData name="Mihaly Himics" userId="f3138de792c934e8" providerId="LiveId" clId="{274D7265-13B5-49DD-B93C-B3C29104C91A}" dt="2021-09-20T12:15:28.613" v="219" actId="1076"/>
          <ac:picMkLst>
            <pc:docMk/>
            <pc:sldMk cId="3939463949" sldId="324"/>
            <ac:picMk id="5" creationId="{00000000-0000-0000-0000-000000000000}"/>
          </ac:picMkLst>
        </pc:picChg>
      </pc:sldChg>
      <pc:sldChg chg="modSp mod">
        <pc:chgData name="Mihaly Himics" userId="f3138de792c934e8" providerId="LiveId" clId="{274D7265-13B5-49DD-B93C-B3C29104C91A}" dt="2021-09-20T12:16:09.086" v="222" actId="14100"/>
        <pc:sldMkLst>
          <pc:docMk/>
          <pc:sldMk cId="1274619762" sldId="327"/>
        </pc:sldMkLst>
        <pc:spChg chg="mod">
          <ac:chgData name="Mihaly Himics" userId="f3138de792c934e8" providerId="LiveId" clId="{274D7265-13B5-49DD-B93C-B3C29104C91A}" dt="2021-09-20T12:16:09.086" v="222" actId="14100"/>
          <ac:spMkLst>
            <pc:docMk/>
            <pc:sldMk cId="1274619762" sldId="327"/>
            <ac:spMk id="2" creationId="{00000000-0000-0000-0000-000000000000}"/>
          </ac:spMkLst>
        </pc:spChg>
      </pc:sldChg>
      <pc:sldChg chg="addSp delSp modSp mod chgLayout">
        <pc:chgData name="Mihaly Himics" userId="f3138de792c934e8" providerId="LiveId" clId="{274D7265-13B5-49DD-B93C-B3C29104C91A}" dt="2021-09-20T12:19:25.560" v="254" actId="1076"/>
        <pc:sldMkLst>
          <pc:docMk/>
          <pc:sldMk cId="109125576" sldId="328"/>
        </pc:sldMkLst>
        <pc:spChg chg="mod ord">
          <ac:chgData name="Mihaly Himics" userId="f3138de792c934e8" providerId="LiveId" clId="{274D7265-13B5-49DD-B93C-B3C29104C91A}" dt="2021-09-20T12:19:05.138" v="241" actId="6264"/>
          <ac:spMkLst>
            <pc:docMk/>
            <pc:sldMk cId="109125576" sldId="328"/>
            <ac:spMk id="3" creationId="{00000000-0000-0000-0000-000000000000}"/>
          </ac:spMkLst>
        </pc:spChg>
        <pc:spChg chg="add del mod">
          <ac:chgData name="Mihaly Himics" userId="f3138de792c934e8" providerId="LiveId" clId="{274D7265-13B5-49DD-B93C-B3C29104C91A}" dt="2021-09-20T12:18:19.737" v="235" actId="478"/>
          <ac:spMkLst>
            <pc:docMk/>
            <pc:sldMk cId="109125576" sldId="328"/>
            <ac:spMk id="9" creationId="{F493B956-A4D9-486D-A249-C06719B7B4E4}"/>
          </ac:spMkLst>
        </pc:spChg>
        <pc:spChg chg="add del mod">
          <ac:chgData name="Mihaly Himics" userId="f3138de792c934e8" providerId="LiveId" clId="{274D7265-13B5-49DD-B93C-B3C29104C91A}" dt="2021-09-20T12:19:05.138" v="241" actId="6264"/>
          <ac:spMkLst>
            <pc:docMk/>
            <pc:sldMk cId="109125576" sldId="328"/>
            <ac:spMk id="10" creationId="{6C84EF94-C1FB-45C0-B2C5-8BCD16F92C30}"/>
          </ac:spMkLst>
        </pc:spChg>
        <pc:spChg chg="add del mod">
          <ac:chgData name="Mihaly Himics" userId="f3138de792c934e8" providerId="LiveId" clId="{274D7265-13B5-49DD-B93C-B3C29104C91A}" dt="2021-09-20T12:19:05.138" v="241" actId="6264"/>
          <ac:spMkLst>
            <pc:docMk/>
            <pc:sldMk cId="109125576" sldId="328"/>
            <ac:spMk id="11" creationId="{EFE95593-2479-4131-A0EF-BADF11AE2BF3}"/>
          </ac:spMkLst>
        </pc:spChg>
        <pc:spChg chg="add del mod">
          <ac:chgData name="Mihaly Himics" userId="f3138de792c934e8" providerId="LiveId" clId="{274D7265-13B5-49DD-B93C-B3C29104C91A}" dt="2021-09-20T12:19:04.073" v="240" actId="6264"/>
          <ac:spMkLst>
            <pc:docMk/>
            <pc:sldMk cId="109125576" sldId="328"/>
            <ac:spMk id="12" creationId="{0498E9F9-0910-4C8E-AC25-BF194D86A7DB}"/>
          </ac:spMkLst>
        </pc:spChg>
        <pc:spChg chg="add del mod">
          <ac:chgData name="Mihaly Himics" userId="f3138de792c934e8" providerId="LiveId" clId="{274D7265-13B5-49DD-B93C-B3C29104C91A}" dt="2021-09-20T12:19:04.073" v="240" actId="6264"/>
          <ac:spMkLst>
            <pc:docMk/>
            <pc:sldMk cId="109125576" sldId="328"/>
            <ac:spMk id="13" creationId="{065686AB-869F-48E6-BDBE-4669877C6AA6}"/>
          </ac:spMkLst>
        </pc:spChg>
        <pc:spChg chg="add del mod">
          <ac:chgData name="Mihaly Himics" userId="f3138de792c934e8" providerId="LiveId" clId="{274D7265-13B5-49DD-B93C-B3C29104C91A}" dt="2021-09-20T12:19:03.472" v="239" actId="6264"/>
          <ac:spMkLst>
            <pc:docMk/>
            <pc:sldMk cId="109125576" sldId="328"/>
            <ac:spMk id="14" creationId="{BE84EB83-CE2F-4C86-866E-0742AC03F99D}"/>
          </ac:spMkLst>
        </pc:spChg>
        <pc:spChg chg="add del mod">
          <ac:chgData name="Mihaly Himics" userId="f3138de792c934e8" providerId="LiveId" clId="{274D7265-13B5-49DD-B93C-B3C29104C91A}" dt="2021-09-20T12:19:03.472" v="239" actId="6264"/>
          <ac:spMkLst>
            <pc:docMk/>
            <pc:sldMk cId="109125576" sldId="328"/>
            <ac:spMk id="15" creationId="{83D44355-831A-4438-A1E6-0102EC991411}"/>
          </ac:spMkLst>
        </pc:spChg>
        <pc:spChg chg="add mod">
          <ac:chgData name="Mihaly Himics" userId="f3138de792c934e8" providerId="LiveId" clId="{274D7265-13B5-49DD-B93C-B3C29104C91A}" dt="2021-09-20T12:19:25.560" v="254" actId="1076"/>
          <ac:spMkLst>
            <pc:docMk/>
            <pc:sldMk cId="109125576" sldId="328"/>
            <ac:spMk id="16" creationId="{4F421708-93A5-42AA-9798-1BCA73C77A69}"/>
          </ac:spMkLst>
        </pc:spChg>
        <pc:picChg chg="mod ord">
          <ac:chgData name="Mihaly Himics" userId="f3138de792c934e8" providerId="LiveId" clId="{274D7265-13B5-49DD-B93C-B3C29104C91A}" dt="2021-09-20T12:19:05.138" v="241" actId="6264"/>
          <ac:picMkLst>
            <pc:docMk/>
            <pc:sldMk cId="109125576" sldId="328"/>
            <ac:picMk id="4" creationId="{00000000-0000-0000-0000-000000000000}"/>
          </ac:picMkLst>
        </pc:picChg>
        <pc:cxnChg chg="add mod">
          <ac:chgData name="Mihaly Himics" userId="f3138de792c934e8" providerId="LiveId" clId="{274D7265-13B5-49DD-B93C-B3C29104C91A}" dt="2021-09-20T12:17:52.577" v="229" actId="1582"/>
          <ac:cxnSpMkLst>
            <pc:docMk/>
            <pc:sldMk cId="109125576" sldId="328"/>
            <ac:cxnSpMk id="5" creationId="{44FDA675-DC42-46DE-873B-AF043A42FCD3}"/>
          </ac:cxnSpMkLst>
        </pc:cxnChg>
        <pc:cxnChg chg="add mod">
          <ac:chgData name="Mihaly Himics" userId="f3138de792c934e8" providerId="LiveId" clId="{274D7265-13B5-49DD-B93C-B3C29104C91A}" dt="2021-09-20T12:17:58.501" v="232" actId="1076"/>
          <ac:cxnSpMkLst>
            <pc:docMk/>
            <pc:sldMk cId="109125576" sldId="328"/>
            <ac:cxnSpMk id="7" creationId="{FD72058B-D999-4DAA-9B76-40A22ACE9203}"/>
          </ac:cxnSpMkLst>
        </pc:cxnChg>
      </pc:sldChg>
      <pc:sldChg chg="modSp mod">
        <pc:chgData name="Mihaly Himics" userId="f3138de792c934e8" providerId="LiveId" clId="{274D7265-13B5-49DD-B93C-B3C29104C91A}" dt="2021-09-20T12:19:41.920" v="255" actId="1076"/>
        <pc:sldMkLst>
          <pc:docMk/>
          <pc:sldMk cId="1299088906" sldId="329"/>
        </pc:sldMkLst>
        <pc:picChg chg="mod">
          <ac:chgData name="Mihaly Himics" userId="f3138de792c934e8" providerId="LiveId" clId="{274D7265-13B5-49DD-B93C-B3C29104C91A}" dt="2021-09-20T12:19:41.920" v="255" actId="1076"/>
          <ac:picMkLst>
            <pc:docMk/>
            <pc:sldMk cId="1299088906" sldId="329"/>
            <ac:picMk id="2" creationId="{00000000-0000-0000-0000-000000000000}"/>
          </ac:picMkLst>
        </pc:picChg>
      </pc:sldChg>
      <pc:sldChg chg="modSp mod">
        <pc:chgData name="Mihaly Himics" userId="f3138de792c934e8" providerId="LiveId" clId="{274D7265-13B5-49DD-B93C-B3C29104C91A}" dt="2021-09-20T12:22:52.607" v="257" actId="1076"/>
        <pc:sldMkLst>
          <pc:docMk/>
          <pc:sldMk cId="2539253145" sldId="337"/>
        </pc:sldMkLst>
        <pc:picChg chg="mod">
          <ac:chgData name="Mihaly Himics" userId="f3138de792c934e8" providerId="LiveId" clId="{274D7265-13B5-49DD-B93C-B3C29104C91A}" dt="2021-09-20T12:22:52.607" v="257" actId="1076"/>
          <ac:picMkLst>
            <pc:docMk/>
            <pc:sldMk cId="2539253145" sldId="337"/>
            <ac:picMk id="4" creationId="{00000000-0000-0000-0000-000000000000}"/>
          </ac:picMkLst>
        </pc:picChg>
      </pc:sldChg>
      <pc:sldChg chg="modSp mod">
        <pc:chgData name="Mihaly Himics" userId="f3138de792c934e8" providerId="LiveId" clId="{274D7265-13B5-49DD-B93C-B3C29104C91A}" dt="2021-09-20T12:22:56.275" v="258" actId="1076"/>
        <pc:sldMkLst>
          <pc:docMk/>
          <pc:sldMk cId="2182639342" sldId="338"/>
        </pc:sldMkLst>
        <pc:picChg chg="mod">
          <ac:chgData name="Mihaly Himics" userId="f3138de792c934e8" providerId="LiveId" clId="{274D7265-13B5-49DD-B93C-B3C29104C91A}" dt="2021-09-20T12:22:56.275" v="258" actId="1076"/>
          <ac:picMkLst>
            <pc:docMk/>
            <pc:sldMk cId="2182639342" sldId="338"/>
            <ac:picMk id="5" creationId="{00000000-0000-0000-0000-000000000000}"/>
          </ac:picMkLst>
        </pc:picChg>
      </pc:sldChg>
      <pc:sldChg chg="addSp delSp modSp mod">
        <pc:chgData name="Mihaly Himics" userId="f3138de792c934e8" providerId="LiveId" clId="{274D7265-13B5-49DD-B93C-B3C29104C91A}" dt="2021-09-20T12:35:42.778" v="433" actId="6549"/>
        <pc:sldMkLst>
          <pc:docMk/>
          <pc:sldMk cId="2340562345" sldId="351"/>
        </pc:sldMkLst>
        <pc:spChg chg="add mod">
          <ac:chgData name="Mihaly Himics" userId="f3138de792c934e8" providerId="LiveId" clId="{274D7265-13B5-49DD-B93C-B3C29104C91A}" dt="2021-09-20T12:35:42.778" v="433" actId="6549"/>
          <ac:spMkLst>
            <pc:docMk/>
            <pc:sldMk cId="2340562345" sldId="351"/>
            <ac:spMk id="2" creationId="{4F943726-94B3-4125-990A-AC0138A13D47}"/>
          </ac:spMkLst>
        </pc:spChg>
        <pc:picChg chg="del">
          <ac:chgData name="Mihaly Himics" userId="f3138de792c934e8" providerId="LiveId" clId="{274D7265-13B5-49DD-B93C-B3C29104C91A}" dt="2021-09-20T12:34:01.689" v="259" actId="478"/>
          <ac:picMkLst>
            <pc:docMk/>
            <pc:sldMk cId="2340562345" sldId="351"/>
            <ac:picMk id="4" creationId="{00000000-0000-0000-0000-000000000000}"/>
          </ac:picMkLst>
        </pc:picChg>
        <pc:picChg chg="add mod">
          <ac:chgData name="Mihaly Himics" userId="f3138de792c934e8" providerId="LiveId" clId="{274D7265-13B5-49DD-B93C-B3C29104C91A}" dt="2021-09-20T12:34:13.759" v="264" actId="1076"/>
          <ac:picMkLst>
            <pc:docMk/>
            <pc:sldMk cId="2340562345" sldId="351"/>
            <ac:picMk id="6" creationId="{8B1E8D86-14B6-4AA7-8128-75C570B4DC23}"/>
          </ac:picMkLst>
        </pc:picChg>
      </pc:sldChg>
      <pc:sldChg chg="addSp delSp modSp mod">
        <pc:chgData name="Mihaly Himics" userId="f3138de792c934e8" providerId="LiveId" clId="{274D7265-13B5-49DD-B93C-B3C29104C91A}" dt="2021-09-20T12:37:25.191" v="441" actId="1076"/>
        <pc:sldMkLst>
          <pc:docMk/>
          <pc:sldMk cId="2710834532" sldId="352"/>
        </pc:sldMkLst>
        <pc:spChg chg="add del mod">
          <ac:chgData name="Mihaly Himics" userId="f3138de792c934e8" providerId="LiveId" clId="{274D7265-13B5-49DD-B93C-B3C29104C91A}" dt="2021-09-20T12:36:04.679" v="437" actId="478"/>
          <ac:spMkLst>
            <pc:docMk/>
            <pc:sldMk cId="2710834532" sldId="352"/>
            <ac:spMk id="2" creationId="{6A6517FA-10B2-4B55-90B7-12577D608C1A}"/>
          </ac:spMkLst>
        </pc:spChg>
        <pc:spChg chg="mod">
          <ac:chgData name="Mihaly Himics" userId="f3138de792c934e8" providerId="LiveId" clId="{274D7265-13B5-49DD-B93C-B3C29104C91A}" dt="2021-09-20T12:36:11.934" v="439" actId="1076"/>
          <ac:spMkLst>
            <pc:docMk/>
            <pc:sldMk cId="2710834532" sldId="352"/>
            <ac:spMk id="3" creationId="{00000000-0000-0000-0000-000000000000}"/>
          </ac:spMkLst>
        </pc:spChg>
        <pc:picChg chg="del">
          <ac:chgData name="Mihaly Himics" userId="f3138de792c934e8" providerId="LiveId" clId="{274D7265-13B5-49DD-B93C-B3C29104C91A}" dt="2021-09-20T12:35:56.353" v="435" actId="478"/>
          <ac:picMkLst>
            <pc:docMk/>
            <pc:sldMk cId="2710834532" sldId="352"/>
            <ac:picMk id="4" creationId="{00000000-0000-0000-0000-000000000000}"/>
          </ac:picMkLst>
        </pc:picChg>
        <pc:picChg chg="add mod">
          <ac:chgData name="Mihaly Himics" userId="f3138de792c934e8" providerId="LiveId" clId="{274D7265-13B5-49DD-B93C-B3C29104C91A}" dt="2021-09-20T12:37:25.191" v="441" actId="1076"/>
          <ac:picMkLst>
            <pc:docMk/>
            <pc:sldMk cId="2710834532" sldId="352"/>
            <ac:picMk id="6" creationId="{C5D1522B-FADB-41C1-96D6-CC63F6FE3A42}"/>
          </ac:picMkLst>
        </pc:picChg>
      </pc:sldChg>
      <pc:sldMasterChg chg="delSldLayout">
        <pc:chgData name="Mihaly Himics" userId="f3138de792c934e8" providerId="LiveId" clId="{274D7265-13B5-49DD-B93C-B3C29104C91A}" dt="2021-09-20T13:46:17.785" v="443" actId="2696"/>
        <pc:sldMasterMkLst>
          <pc:docMk/>
          <pc:sldMasterMk cId="0" sldId="2147483649"/>
        </pc:sldMasterMkLst>
        <pc:sldLayoutChg chg="del">
          <pc:chgData name="Mihaly Himics" userId="f3138de792c934e8" providerId="LiveId" clId="{274D7265-13B5-49DD-B93C-B3C29104C91A}" dt="2021-09-20T12:09:57.211" v="2" actId="2696"/>
          <pc:sldLayoutMkLst>
            <pc:docMk/>
            <pc:sldMasterMk cId="0" sldId="2147483649"/>
            <pc:sldLayoutMk cId="276516179" sldId="2147483797"/>
          </pc:sldLayoutMkLst>
        </pc:sldLayoutChg>
        <pc:sldLayoutChg chg="del">
          <pc:chgData name="Mihaly Himics" userId="f3138de792c934e8" providerId="LiveId" clId="{274D7265-13B5-49DD-B93C-B3C29104C91A}" dt="2021-09-20T13:46:17.785" v="443" actId="2696"/>
          <pc:sldLayoutMkLst>
            <pc:docMk/>
            <pc:sldMasterMk cId="0" sldId="2147483649"/>
            <pc:sldLayoutMk cId="431192113" sldId="2147483800"/>
          </pc:sldLayoutMkLst>
        </pc:sldLayoutChg>
      </pc:sldMasterChg>
    </pc:docChg>
  </pc:docChgLst>
  <pc:docChgLst>
    <pc:chgData name="Mihaly Himics" userId="f3138de792c934e8" providerId="LiveId" clId="{DED792FC-38FD-4D4C-9C41-66AB3BF140E4}"/>
    <pc:docChg chg="modSld">
      <pc:chgData name="Mihaly Himics" userId="f3138de792c934e8" providerId="LiveId" clId="{DED792FC-38FD-4D4C-9C41-66AB3BF140E4}" dt="2021-09-15T07:48:52.818" v="250" actId="20577"/>
      <pc:docMkLst>
        <pc:docMk/>
      </pc:docMkLst>
      <pc:sldChg chg="modSp mod">
        <pc:chgData name="Mihaly Himics" userId="f3138de792c934e8" providerId="LiveId" clId="{DED792FC-38FD-4D4C-9C41-66AB3BF140E4}" dt="2021-09-15T07:45:26.588" v="29" actId="20577"/>
        <pc:sldMkLst>
          <pc:docMk/>
          <pc:sldMk cId="4060208896" sldId="471"/>
        </pc:sldMkLst>
        <pc:spChg chg="mod">
          <ac:chgData name="Mihaly Himics" userId="f3138de792c934e8" providerId="LiveId" clId="{DED792FC-38FD-4D4C-9C41-66AB3BF140E4}" dt="2021-09-15T07:45:26.588" v="29" actId="20577"/>
          <ac:spMkLst>
            <pc:docMk/>
            <pc:sldMk cId="4060208896" sldId="471"/>
            <ac:spMk id="3" creationId="{22BB2E7C-D03E-435A-A464-912BDDBADD60}"/>
          </ac:spMkLst>
        </pc:spChg>
      </pc:sldChg>
      <pc:sldChg chg="modSp mod">
        <pc:chgData name="Mihaly Himics" userId="f3138de792c934e8" providerId="LiveId" clId="{DED792FC-38FD-4D4C-9C41-66AB3BF140E4}" dt="2021-09-15T07:47:28.726" v="124" actId="20577"/>
        <pc:sldMkLst>
          <pc:docMk/>
          <pc:sldMk cId="1739889420" sldId="472"/>
        </pc:sldMkLst>
        <pc:spChg chg="mod">
          <ac:chgData name="Mihaly Himics" userId="f3138de792c934e8" providerId="LiveId" clId="{DED792FC-38FD-4D4C-9C41-66AB3BF140E4}" dt="2021-09-15T07:47:28.726" v="124" actId="20577"/>
          <ac:spMkLst>
            <pc:docMk/>
            <pc:sldMk cId="1739889420" sldId="472"/>
            <ac:spMk id="3" creationId="{FAC275CE-DAAB-4602-AFF9-EA092A50C1A7}"/>
          </ac:spMkLst>
        </pc:spChg>
      </pc:sldChg>
      <pc:sldChg chg="modSp mod">
        <pc:chgData name="Mihaly Himics" userId="f3138de792c934e8" providerId="LiveId" clId="{DED792FC-38FD-4D4C-9C41-66AB3BF140E4}" dt="2021-09-15T07:48:52.818" v="250" actId="20577"/>
        <pc:sldMkLst>
          <pc:docMk/>
          <pc:sldMk cId="464129216" sldId="473"/>
        </pc:sldMkLst>
        <pc:spChg chg="mod">
          <ac:chgData name="Mihaly Himics" userId="f3138de792c934e8" providerId="LiveId" clId="{DED792FC-38FD-4D4C-9C41-66AB3BF140E4}" dt="2021-09-15T07:48:52.818" v="250" actId="20577"/>
          <ac:spMkLst>
            <pc:docMk/>
            <pc:sldMk cId="464129216" sldId="473"/>
            <ac:spMk id="3" creationId="{7F4DF104-B3D9-4AF6-98A6-9930DBFAB6D0}"/>
          </ac:spMkLst>
        </pc:spChg>
      </pc:sldChg>
    </pc:docChg>
  </pc:docChgLst>
  <pc:docChgLst>
    <pc:chgData name="Mihaly Himics" userId="f3138de792c934e8" providerId="LiveId" clId="{BE47974D-B47F-4CDB-A4A1-52A223B55399}"/>
    <pc:docChg chg="custSel addSld delSld modSld modMainMaster modSection">
      <pc:chgData name="Mihaly Himics" userId="f3138de792c934e8" providerId="LiveId" clId="{BE47974D-B47F-4CDB-A4A1-52A223B55399}" dt="2021-09-14T12:52:01.527" v="1293"/>
      <pc:docMkLst>
        <pc:docMk/>
      </pc:docMkLst>
      <pc:sldChg chg="modSp mod">
        <pc:chgData name="Mihaly Himics" userId="f3138de792c934e8" providerId="LiveId" clId="{BE47974D-B47F-4CDB-A4A1-52A223B55399}" dt="2021-09-14T12:49:48.448" v="1239"/>
        <pc:sldMkLst>
          <pc:docMk/>
          <pc:sldMk cId="0" sldId="258"/>
        </pc:sldMkLst>
        <pc:spChg chg="mod">
          <ac:chgData name="Mihaly Himics" userId="f3138de792c934e8" providerId="LiveId" clId="{BE47974D-B47F-4CDB-A4A1-52A223B55399}" dt="2021-09-13T10:54:02.183" v="1" actId="6549"/>
          <ac:spMkLst>
            <pc:docMk/>
            <pc:sldMk cId="0" sldId="258"/>
            <ac:spMk id="2" creationId="{00000000-0000-0000-0000-000000000000}"/>
          </ac:spMkLst>
        </pc:spChg>
        <pc:spChg chg="mod">
          <ac:chgData name="Mihaly Himics" userId="f3138de792c934e8" providerId="LiveId" clId="{BE47974D-B47F-4CDB-A4A1-52A223B55399}" dt="2021-09-14T12:49:48.448" v="1239"/>
          <ac:spMkLst>
            <pc:docMk/>
            <pc:sldMk cId="0" sldId="258"/>
            <ac:spMk id="14338" creationId="{00000000-0000-0000-0000-000000000000}"/>
          </ac:spMkLst>
        </pc:spChg>
      </pc:sldChg>
      <pc:sldChg chg="del">
        <pc:chgData name="Mihaly Himics" userId="f3138de792c934e8" providerId="LiveId" clId="{BE47974D-B47F-4CDB-A4A1-52A223B55399}" dt="2021-09-13T10:53:50.296" v="0" actId="47"/>
        <pc:sldMkLst>
          <pc:docMk/>
          <pc:sldMk cId="2381075143" sldId="461"/>
        </pc:sldMkLst>
      </pc:sldChg>
      <pc:sldChg chg="del">
        <pc:chgData name="Mihaly Himics" userId="f3138de792c934e8" providerId="LiveId" clId="{BE47974D-B47F-4CDB-A4A1-52A223B55399}" dt="2021-09-13T10:53:50.296" v="0" actId="47"/>
        <pc:sldMkLst>
          <pc:docMk/>
          <pc:sldMk cId="3041236958" sldId="463"/>
        </pc:sldMkLst>
      </pc:sldChg>
      <pc:sldChg chg="del">
        <pc:chgData name="Mihaly Himics" userId="f3138de792c934e8" providerId="LiveId" clId="{BE47974D-B47F-4CDB-A4A1-52A223B55399}" dt="2021-09-13T10:53:50.296" v="0" actId="47"/>
        <pc:sldMkLst>
          <pc:docMk/>
          <pc:sldMk cId="1812657776" sldId="465"/>
        </pc:sldMkLst>
      </pc:sldChg>
      <pc:sldChg chg="del">
        <pc:chgData name="Mihaly Himics" userId="f3138de792c934e8" providerId="LiveId" clId="{BE47974D-B47F-4CDB-A4A1-52A223B55399}" dt="2021-09-13T10:53:50.296" v="0" actId="47"/>
        <pc:sldMkLst>
          <pc:docMk/>
          <pc:sldMk cId="3706023723" sldId="466"/>
        </pc:sldMkLst>
      </pc:sldChg>
      <pc:sldChg chg="del">
        <pc:chgData name="Mihaly Himics" userId="f3138de792c934e8" providerId="LiveId" clId="{BE47974D-B47F-4CDB-A4A1-52A223B55399}" dt="2021-09-13T10:53:50.296" v="0" actId="47"/>
        <pc:sldMkLst>
          <pc:docMk/>
          <pc:sldMk cId="2736672969" sldId="467"/>
        </pc:sldMkLst>
      </pc:sldChg>
      <pc:sldChg chg="del">
        <pc:chgData name="Mihaly Himics" userId="f3138de792c934e8" providerId="LiveId" clId="{BE47974D-B47F-4CDB-A4A1-52A223B55399}" dt="2021-09-13T10:55:15.998" v="14" actId="47"/>
        <pc:sldMkLst>
          <pc:docMk/>
          <pc:sldMk cId="3342724244" sldId="469"/>
        </pc:sldMkLst>
      </pc:sldChg>
      <pc:sldChg chg="modSp mod">
        <pc:chgData name="Mihaly Himics" userId="f3138de792c934e8" providerId="LiveId" clId="{BE47974D-B47F-4CDB-A4A1-52A223B55399}" dt="2021-09-14T12:47:39.615" v="1153" actId="20577"/>
        <pc:sldMkLst>
          <pc:docMk/>
          <pc:sldMk cId="56142016" sldId="470"/>
        </pc:sldMkLst>
        <pc:spChg chg="mod">
          <ac:chgData name="Mihaly Himics" userId="f3138de792c934e8" providerId="LiveId" clId="{BE47974D-B47F-4CDB-A4A1-52A223B55399}" dt="2021-09-13T10:57:59.586" v="32" actId="20577"/>
          <ac:spMkLst>
            <pc:docMk/>
            <pc:sldMk cId="56142016" sldId="470"/>
            <ac:spMk id="2" creationId="{00000000-0000-0000-0000-000000000000}"/>
          </ac:spMkLst>
        </pc:spChg>
        <pc:spChg chg="mod">
          <ac:chgData name="Mihaly Himics" userId="f3138de792c934e8" providerId="LiveId" clId="{BE47974D-B47F-4CDB-A4A1-52A223B55399}" dt="2021-09-14T12:47:39.615" v="1153" actId="20577"/>
          <ac:spMkLst>
            <pc:docMk/>
            <pc:sldMk cId="56142016" sldId="470"/>
            <ac:spMk id="3" creationId="{00000000-0000-0000-0000-000000000000}"/>
          </ac:spMkLst>
        </pc:spChg>
        <pc:spChg chg="mod">
          <ac:chgData name="Mihaly Himics" userId="f3138de792c934e8" providerId="LiveId" clId="{BE47974D-B47F-4CDB-A4A1-52A223B55399}" dt="2021-09-13T10:55:31.881" v="28" actId="6549"/>
          <ac:spMkLst>
            <pc:docMk/>
            <pc:sldMk cId="56142016" sldId="470"/>
            <ac:spMk id="4" creationId="{00000000-0000-0000-0000-000000000000}"/>
          </ac:spMkLst>
        </pc:spChg>
      </pc:sldChg>
      <pc:sldChg chg="del">
        <pc:chgData name="Mihaly Himics" userId="f3138de792c934e8" providerId="LiveId" clId="{BE47974D-B47F-4CDB-A4A1-52A223B55399}" dt="2021-09-13T10:53:50.296" v="0" actId="47"/>
        <pc:sldMkLst>
          <pc:docMk/>
          <pc:sldMk cId="3715546213" sldId="471"/>
        </pc:sldMkLst>
      </pc:sldChg>
      <pc:sldChg chg="modSp new mod addCm delCm modCm">
        <pc:chgData name="Mihaly Himics" userId="f3138de792c934e8" providerId="LiveId" clId="{BE47974D-B47F-4CDB-A4A1-52A223B55399}" dt="2021-09-14T12:52:01.527" v="1293"/>
        <pc:sldMkLst>
          <pc:docMk/>
          <pc:sldMk cId="4060208896" sldId="471"/>
        </pc:sldMkLst>
        <pc:spChg chg="mod">
          <ac:chgData name="Mihaly Himics" userId="f3138de792c934e8" providerId="LiveId" clId="{BE47974D-B47F-4CDB-A4A1-52A223B55399}" dt="2021-09-13T10:58:13.562" v="37" actId="20577"/>
          <ac:spMkLst>
            <pc:docMk/>
            <pc:sldMk cId="4060208896" sldId="471"/>
            <ac:spMk id="2" creationId="{110D81AE-B462-428C-8FBC-2513A92BE927}"/>
          </ac:spMkLst>
        </pc:spChg>
        <pc:spChg chg="mod">
          <ac:chgData name="Mihaly Himics" userId="f3138de792c934e8" providerId="LiveId" clId="{BE47974D-B47F-4CDB-A4A1-52A223B55399}" dt="2021-09-14T12:52:01.527" v="1293"/>
          <ac:spMkLst>
            <pc:docMk/>
            <pc:sldMk cId="4060208896" sldId="471"/>
            <ac:spMk id="3" creationId="{22BB2E7C-D03E-435A-A464-912BDDBADD60}"/>
          </ac:spMkLst>
        </pc:spChg>
      </pc:sldChg>
      <pc:sldChg chg="modSp new mod">
        <pc:chgData name="Mihaly Himics" userId="f3138de792c934e8" providerId="LiveId" clId="{BE47974D-B47F-4CDB-A4A1-52A223B55399}" dt="2021-09-14T12:41:05.857" v="993" actId="20577"/>
        <pc:sldMkLst>
          <pc:docMk/>
          <pc:sldMk cId="1739889420" sldId="472"/>
        </pc:sldMkLst>
        <pc:spChg chg="mod">
          <ac:chgData name="Mihaly Himics" userId="f3138de792c934e8" providerId="LiveId" clId="{BE47974D-B47F-4CDB-A4A1-52A223B55399}" dt="2021-09-13T10:58:26.474" v="56" actId="20577"/>
          <ac:spMkLst>
            <pc:docMk/>
            <pc:sldMk cId="1739889420" sldId="472"/>
            <ac:spMk id="2" creationId="{60103CDA-4ED7-44A2-BD8C-2B077002585D}"/>
          </ac:spMkLst>
        </pc:spChg>
        <pc:spChg chg="mod">
          <ac:chgData name="Mihaly Himics" userId="f3138de792c934e8" providerId="LiveId" clId="{BE47974D-B47F-4CDB-A4A1-52A223B55399}" dt="2021-09-14T12:41:05.857" v="993" actId="20577"/>
          <ac:spMkLst>
            <pc:docMk/>
            <pc:sldMk cId="1739889420" sldId="472"/>
            <ac:spMk id="3" creationId="{FAC275CE-DAAB-4602-AFF9-EA092A50C1A7}"/>
          </ac:spMkLst>
        </pc:spChg>
      </pc:sldChg>
      <pc:sldChg chg="del">
        <pc:chgData name="Mihaly Himics" userId="f3138de792c934e8" providerId="LiveId" clId="{BE47974D-B47F-4CDB-A4A1-52A223B55399}" dt="2021-09-13T10:53:50.296" v="0" actId="47"/>
        <pc:sldMkLst>
          <pc:docMk/>
          <pc:sldMk cId="2747227337" sldId="472"/>
        </pc:sldMkLst>
      </pc:sldChg>
      <pc:sldChg chg="modSp new mod">
        <pc:chgData name="Mihaly Himics" userId="f3138de792c934e8" providerId="LiveId" clId="{BE47974D-B47F-4CDB-A4A1-52A223B55399}" dt="2021-09-14T12:46:38.064" v="1145" actId="20577"/>
        <pc:sldMkLst>
          <pc:docMk/>
          <pc:sldMk cId="464129216" sldId="473"/>
        </pc:sldMkLst>
        <pc:spChg chg="mod">
          <ac:chgData name="Mihaly Himics" userId="f3138de792c934e8" providerId="LiveId" clId="{BE47974D-B47F-4CDB-A4A1-52A223B55399}" dt="2021-09-13T10:58:37.826" v="79" actId="20577"/>
          <ac:spMkLst>
            <pc:docMk/>
            <pc:sldMk cId="464129216" sldId="473"/>
            <ac:spMk id="2" creationId="{CDC820FB-C8E5-4D83-899D-D36CCCF9B833}"/>
          </ac:spMkLst>
        </pc:spChg>
        <pc:spChg chg="mod">
          <ac:chgData name="Mihaly Himics" userId="f3138de792c934e8" providerId="LiveId" clId="{BE47974D-B47F-4CDB-A4A1-52A223B55399}" dt="2021-09-14T12:46:38.064" v="1145" actId="20577"/>
          <ac:spMkLst>
            <pc:docMk/>
            <pc:sldMk cId="464129216" sldId="473"/>
            <ac:spMk id="3" creationId="{7F4DF104-B3D9-4AF6-98A6-9930DBFAB6D0}"/>
          </ac:spMkLst>
        </pc:spChg>
      </pc:sldChg>
      <pc:sldMasterChg chg="modSldLayout">
        <pc:chgData name="Mihaly Himics" userId="f3138de792c934e8" providerId="LiveId" clId="{BE47974D-B47F-4CDB-A4A1-52A223B55399}" dt="2021-09-13T10:57:41.867" v="30" actId="6549"/>
        <pc:sldMasterMkLst>
          <pc:docMk/>
          <pc:sldMasterMk cId="0" sldId="2147483649"/>
        </pc:sldMasterMkLst>
        <pc:sldLayoutChg chg="modSp mod">
          <pc:chgData name="Mihaly Himics" userId="f3138de792c934e8" providerId="LiveId" clId="{BE47974D-B47F-4CDB-A4A1-52A223B55399}" dt="2021-09-13T10:57:32.867" v="29" actId="6549"/>
          <pc:sldLayoutMkLst>
            <pc:docMk/>
            <pc:sldMasterMk cId="0" sldId="2147483649"/>
            <pc:sldLayoutMk cId="3573092085" sldId="2147483785"/>
          </pc:sldLayoutMkLst>
          <pc:spChg chg="mod">
            <ac:chgData name="Mihaly Himics" userId="f3138de792c934e8" providerId="LiveId" clId="{BE47974D-B47F-4CDB-A4A1-52A223B55399}" dt="2021-09-13T10:57:32.867" v="29" actId="6549"/>
            <ac:spMkLst>
              <pc:docMk/>
              <pc:sldMasterMk cId="0" sldId="2147483649"/>
              <pc:sldLayoutMk cId="3573092085" sldId="2147483785"/>
              <ac:spMk id="14" creationId="{00000000-0000-0000-0000-000000000000}"/>
            </ac:spMkLst>
          </pc:spChg>
        </pc:sldLayoutChg>
        <pc:sldLayoutChg chg="modSp mod">
          <pc:chgData name="Mihaly Himics" userId="f3138de792c934e8" providerId="LiveId" clId="{BE47974D-B47F-4CDB-A4A1-52A223B55399}" dt="2021-09-13T10:57:41.867" v="30" actId="6549"/>
          <pc:sldLayoutMkLst>
            <pc:docMk/>
            <pc:sldMasterMk cId="0" sldId="2147483649"/>
            <pc:sldLayoutMk cId="1864083480" sldId="2147483786"/>
          </pc:sldLayoutMkLst>
          <pc:spChg chg="mod">
            <ac:chgData name="Mihaly Himics" userId="f3138de792c934e8" providerId="LiveId" clId="{BE47974D-B47F-4CDB-A4A1-52A223B55399}" dt="2021-09-13T10:57:41.867" v="30" actId="6549"/>
            <ac:spMkLst>
              <pc:docMk/>
              <pc:sldMasterMk cId="0" sldId="2147483649"/>
              <pc:sldLayoutMk cId="1864083480" sldId="2147483786"/>
              <ac:spMk id="4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4" y="0"/>
            <a:ext cx="2971800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677"/>
            <a:ext cx="2971800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4" y="9446677"/>
            <a:ext cx="2971800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0AE141-2070-40BD-86F0-8A655FB1B1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109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4" y="0"/>
            <a:ext cx="2971800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724203"/>
            <a:ext cx="5486400" cy="447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7"/>
            <a:ext cx="2971800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4" y="9446677"/>
            <a:ext cx="2971800" cy="49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E64E04-F6D7-4853-A0E3-7E6AEC19BA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109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6442" indent="-2870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8372" indent="-22967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7721" indent="-22967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7070" indent="-22967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6419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5767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5116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4465" indent="-2296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8FD2EB-9D30-4945-B4C4-DCFCC4C454D3}" type="slidenum">
              <a:rPr lang="de-DE" smtClean="0"/>
              <a:pPr eaLnBrk="1" hangingPunct="1"/>
              <a:t>1</a:t>
            </a:fld>
            <a:endParaRPr lang="de-DE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072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3749-E7C0-4283-AC39-5F429D95B69A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094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E600E71B-8D32-AD01-27ED-66B01B2FF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73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233363"/>
            <a:ext cx="6335713" cy="727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163" y="1149350"/>
            <a:ext cx="4187825" cy="5281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388" y="1149350"/>
            <a:ext cx="4189412" cy="5281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8EE681AC-6073-3B5D-5723-5F9F1A060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18288" y="64525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80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mit Überschrift">
    <p:bg>
      <p:bgPr>
        <a:solidFill>
          <a:srgbClr val="F0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„Introduction to the CAPRI market model“ session – Mihaly Himics – Applied Data Analysis course, 2022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7699E3F-E317-4C44-88B8-FB4A25458FE7}"/>
              </a:ext>
            </a:extLst>
          </p:cNvPr>
          <p:cNvSpPr/>
          <p:nvPr userDrawn="1"/>
        </p:nvSpPr>
        <p:spPr>
          <a:xfrm>
            <a:off x="0" y="6"/>
            <a:ext cx="9144000" cy="2325757"/>
          </a:xfrm>
          <a:prstGeom prst="rect">
            <a:avLst/>
          </a:prstGeom>
          <a:solidFill>
            <a:srgbClr val="F0F9FF"/>
          </a:solidFill>
          <a:ln>
            <a:solidFill>
              <a:srgbClr val="F0F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E37DB628-EE24-0149-A98E-A58C116FAE8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2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exibel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titel</a:t>
            </a:r>
            <a:endParaRPr lang="sv-SE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187450" y="1857366"/>
            <a:ext cx="7197725" cy="4500575"/>
          </a:xfrm>
        </p:spPr>
        <p:txBody>
          <a:bodyPr/>
          <a:lstStyle>
            <a:lvl1pPr>
              <a:spcBef>
                <a:spcPts val="1350"/>
              </a:spcBef>
              <a:spcAft>
                <a:spcPts val="0"/>
              </a:spcAft>
              <a:defRPr baseline="0"/>
            </a:lvl1pPr>
            <a:lvl2pPr>
              <a:spcBef>
                <a:spcPts val="450"/>
              </a:spcBef>
              <a:spcAft>
                <a:spcPts val="0"/>
              </a:spcAft>
              <a:defRPr/>
            </a:lvl2pPr>
            <a:lvl3pPr>
              <a:spcBef>
                <a:spcPts val="450"/>
              </a:spcBef>
              <a:spcAft>
                <a:spcPts val="0"/>
              </a:spcAft>
              <a:defRPr/>
            </a:lvl3pPr>
            <a:lvl4pPr>
              <a:spcBef>
                <a:spcPts val="450"/>
              </a:spcBef>
              <a:spcAft>
                <a:spcPts val="0"/>
              </a:spcAft>
              <a:defRPr/>
            </a:lvl4pPr>
            <a:lvl5pPr>
              <a:spcBef>
                <a:spcPts val="45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sv-SE" noProof="0" dirty="0"/>
              <a:t>Klicka för att lägga till</a:t>
            </a:r>
          </a:p>
          <a:p>
            <a:pPr lvl="1"/>
            <a:r>
              <a:rPr lang="sv-SE" noProof="0" dirty="0"/>
              <a:t>Second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2"/>
            <a:r>
              <a:rPr lang="sv-SE" noProof="0" dirty="0" err="1"/>
              <a:t>Third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3"/>
            <a:r>
              <a:rPr lang="sv-SE" noProof="0" dirty="0" err="1"/>
              <a:t>Fourth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4"/>
            <a:r>
              <a:rPr lang="sv-SE" noProof="0" dirty="0" err="1"/>
              <a:t>Fifth</a:t>
            </a:r>
            <a:r>
              <a:rPr lang="sv-SE" noProof="0" dirty="0"/>
              <a:t> </a:t>
            </a:r>
            <a:r>
              <a:rPr lang="sv-SE" noProof="0" dirty="0" err="1"/>
              <a:t>level</a:t>
            </a:r>
            <a:endParaRPr lang="sv-S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571CC6-CC7E-444A-A230-497E8A879F5C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65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763000" y="236538"/>
            <a:ext cx="144463" cy="2879725"/>
            <a:chOff x="1104" y="149"/>
            <a:chExt cx="91" cy="181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104" y="149"/>
              <a:ext cx="91" cy="91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04" y="437"/>
              <a:ext cx="91" cy="91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104" y="725"/>
              <a:ext cx="91" cy="91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104" y="1013"/>
              <a:ext cx="91" cy="91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104" y="1301"/>
              <a:ext cx="91" cy="91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104" y="1589"/>
              <a:ext cx="91" cy="91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104" y="1872"/>
              <a:ext cx="91" cy="91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250825" y="645318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pic>
        <p:nvPicPr>
          <p:cNvPr id="13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68288"/>
            <a:ext cx="20780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1838325"/>
            <a:ext cx="7772400" cy="1470025"/>
          </a:xfrm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C74974B-8F75-FDF7-0931-DFDEE6356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309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863" y="242992"/>
            <a:ext cx="6335713" cy="727075"/>
          </a:xfrm>
          <a:solidFill>
            <a:srgbClr val="0070C0"/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1149350"/>
            <a:ext cx="8529637" cy="5281613"/>
          </a:xfrm>
        </p:spPr>
        <p:txBody>
          <a:bodyPr/>
          <a:lstStyle>
            <a:lvl1pPr>
              <a:buClr>
                <a:srgbClr val="92D050"/>
              </a:buClr>
              <a:defRPr/>
            </a:lvl1pPr>
            <a:lvl2pPr>
              <a:buClr>
                <a:srgbClr val="92D050"/>
              </a:buClr>
              <a:defRPr/>
            </a:lvl2pPr>
            <a:lvl3pPr>
              <a:buClr>
                <a:srgbClr val="92D050"/>
              </a:buClr>
              <a:defRPr/>
            </a:lvl3pPr>
            <a:lvl4pPr>
              <a:buClr>
                <a:srgbClr val="92D050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5894D791-A88D-89D7-C6AC-E60C1DF7A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0420" y="6452501"/>
            <a:ext cx="1775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08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965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3" y="1149350"/>
            <a:ext cx="4187825" cy="5281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7388" y="1149350"/>
            <a:ext cx="4189412" cy="5281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187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600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4" name="Foliennummernplatzhalter 1">
            <a:extLst>
              <a:ext uri="{FF2B5EF4-FFF2-40B4-BE49-F238E27FC236}">
                <a16:creationId xmlns:a16="http://schemas.microsoft.com/office/drawing/2014/main" id="{5D7D10F5-497C-E779-8DAA-EFAE3DC14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3480" y="6452501"/>
            <a:ext cx="133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72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0C7EE2E3-6E17-458D-0C9B-B839E4A0C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52906" y="6452501"/>
            <a:ext cx="132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15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233363"/>
            <a:ext cx="2132012" cy="619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63" y="233363"/>
            <a:ext cx="6245225" cy="619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715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233363"/>
            <a:ext cx="6335713" cy="7270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163" y="1149350"/>
            <a:ext cx="8529637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3289" y="6535738"/>
            <a:ext cx="686968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250825" y="645318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1030" name="Group 7"/>
          <p:cNvGrpSpPr>
            <a:grpSpLocks/>
          </p:cNvGrpSpPr>
          <p:nvPr/>
        </p:nvGrpSpPr>
        <p:grpSpPr bwMode="auto">
          <a:xfrm>
            <a:off x="8763000" y="236538"/>
            <a:ext cx="144463" cy="2879725"/>
            <a:chOff x="1104" y="149"/>
            <a:chExt cx="91" cy="1814"/>
          </a:xfrm>
          <a:solidFill>
            <a:srgbClr val="0070C0"/>
          </a:solidFill>
        </p:grpSpPr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1104" y="149"/>
              <a:ext cx="91" cy="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1104" y="437"/>
              <a:ext cx="91" cy="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104" y="725"/>
              <a:ext cx="91" cy="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104" y="1013"/>
              <a:ext cx="91" cy="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1104" y="1301"/>
              <a:ext cx="91" cy="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104" y="1589"/>
              <a:ext cx="91" cy="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1104" y="1872"/>
              <a:ext cx="91" cy="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pic>
        <p:nvPicPr>
          <p:cNvPr id="1031" name="Picture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9" y="326232"/>
            <a:ext cx="20780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FFAE804-80CB-CAFD-C8A4-BA5B480A6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18288" y="64525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5" r:id="rId9"/>
    <p:sldLayoutId id="2147483796" r:id="rId10"/>
    <p:sldLayoutId id="2147483798" r:id="rId11"/>
    <p:sldLayoutId id="2147483799" r:id="rId12"/>
  </p:sldLayoutIdLst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Font typeface="Times New Roman" pitchFamily="18" charset="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5806" y="1500377"/>
            <a:ext cx="6400800" cy="4260343"/>
          </a:xfrm>
        </p:spPr>
        <p:txBody>
          <a:bodyPr/>
          <a:lstStyle/>
          <a:p>
            <a:pPr marL="457200" lvl="1" indent="0" eaLnBrk="1" hangingPunct="1">
              <a:buFontTx/>
              <a:buNone/>
              <a:tabLst>
                <a:tab pos="808038" algn="l"/>
              </a:tabLst>
            </a:pPr>
            <a:endParaRPr lang="en-GB" sz="2400" dirty="0"/>
          </a:p>
          <a:p>
            <a:pPr marL="457200" lvl="1" indent="0" algn="ctr" eaLnBrk="1" hangingPunct="1">
              <a:buFontTx/>
              <a:buNone/>
              <a:tabLst>
                <a:tab pos="808038" algn="l"/>
              </a:tabLst>
            </a:pPr>
            <a:endParaRPr lang="en-GB" sz="2400" dirty="0"/>
          </a:p>
          <a:p>
            <a:pPr marL="457200" lvl="1" indent="0" algn="ctr" eaLnBrk="1" hangingPunct="1">
              <a:buNone/>
              <a:tabLst>
                <a:tab pos="808038" algn="l"/>
              </a:tabLst>
            </a:pPr>
            <a:r>
              <a:rPr lang="en-US" sz="2000" b="1" dirty="0"/>
              <a:t>Introduction to market module</a:t>
            </a:r>
          </a:p>
          <a:p>
            <a:pPr marL="457200" lvl="1" indent="0" algn="ctr" eaLnBrk="1" hangingPunct="1">
              <a:buNone/>
              <a:tabLst>
                <a:tab pos="808038" algn="l"/>
              </a:tabLst>
            </a:pPr>
            <a:endParaRPr lang="en-US" sz="2000" b="1" dirty="0"/>
          </a:p>
          <a:p>
            <a:pPr marL="457200" lvl="1" indent="0" algn="ctr" eaLnBrk="1" hangingPunct="1">
              <a:buFontTx/>
              <a:buNone/>
              <a:tabLst>
                <a:tab pos="808038" algn="l"/>
              </a:tabLst>
            </a:pPr>
            <a:r>
              <a:rPr lang="en-US" sz="2000" dirty="0"/>
              <a:t>Applied Data Analysis: Introduction to and Application of the Partial Equilibrium Model CAPRI in Market and Policy Analysis. 2021</a:t>
            </a:r>
          </a:p>
          <a:p>
            <a:pPr marL="457200" lvl="1" indent="0" algn="ctr" eaLnBrk="1" hangingPunct="1">
              <a:buFontTx/>
              <a:buNone/>
              <a:tabLst>
                <a:tab pos="808038" algn="l"/>
              </a:tabLst>
            </a:pPr>
            <a:endParaRPr lang="en-GB" sz="2400" dirty="0"/>
          </a:p>
          <a:p>
            <a:pPr marL="457200" lvl="1" indent="0" algn="ctr" eaLnBrk="1" hangingPunct="1">
              <a:buFontTx/>
              <a:buNone/>
              <a:tabLst>
                <a:tab pos="808038" algn="l"/>
              </a:tabLst>
            </a:pPr>
            <a:endParaRPr lang="en-GB" sz="2400" dirty="0"/>
          </a:p>
          <a:p>
            <a:pPr marL="457200" lvl="1" indent="0" algn="ctr" eaLnBrk="1" hangingPunct="1">
              <a:buFontTx/>
              <a:buNone/>
              <a:tabLst>
                <a:tab pos="808038" algn="l"/>
              </a:tabLst>
            </a:pPr>
            <a:endParaRPr lang="en-GB" sz="2400" dirty="0"/>
          </a:p>
          <a:p>
            <a:pPr marL="457200" lvl="1" indent="0" algn="r" eaLnBrk="1" hangingPunct="1">
              <a:buFontTx/>
              <a:buNone/>
              <a:tabLst>
                <a:tab pos="808038" algn="l"/>
              </a:tabLst>
            </a:pPr>
            <a:r>
              <a:rPr lang="en-GB" dirty="0"/>
              <a:t>Mihaly Himics (</a:t>
            </a:r>
            <a:r>
              <a:rPr lang="en-GB" dirty="0" err="1"/>
              <a:t>EuroCARE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9545" y="2182368"/>
            <a:ext cx="7700597" cy="24676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Custom duties (tariffs)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Ad valorem (%) and specific (EUR/t) tariff rates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Model-endogenous tariffs under Tariff Rate Quotas (tariff rate linked to imported volumes)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Some EU-specific instruments: flexible levy, public intervention, export subsidies, entry-price system for fruits and vegetables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8042" y="1121850"/>
            <a:ext cx="7697920" cy="586768"/>
          </a:xfrm>
        </p:spPr>
        <p:txBody>
          <a:bodyPr/>
          <a:lstStyle/>
          <a:p>
            <a:r>
              <a:rPr lang="en-GB" dirty="0"/>
              <a:t>Trade policy instruments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9F3475-3338-891F-306D-5D84098876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C574A826-D8AC-F50C-A32E-6594C9A6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61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5950" y="2021912"/>
            <a:ext cx="7421516" cy="10511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Regional structure in the EU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EU-regions are nested at 3 levels: from MS to EU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8042" y="1121850"/>
            <a:ext cx="7697920" cy="586768"/>
          </a:xfrm>
        </p:spPr>
        <p:txBody>
          <a:bodyPr/>
          <a:lstStyle/>
          <a:p>
            <a:r>
              <a:rPr lang="en-GB" dirty="0"/>
              <a:t>Section II. Guided Exercise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9F3475-3338-891F-306D-5D84098876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C574A826-D8AC-F50C-A32E-6594C9A6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11</a:t>
            </a:fld>
            <a:endParaRPr lang="de-DE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8C3DD473-E26A-32F2-C21D-5746BD39B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957" y="3407678"/>
            <a:ext cx="6908085" cy="224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22450A5-5A4F-46AD-36BF-FECA9FD33180}"/>
              </a:ext>
            </a:extLst>
          </p:cNvPr>
          <p:cNvCxnSpPr>
            <a:cxnSpLocks/>
          </p:cNvCxnSpPr>
          <p:nvPr/>
        </p:nvCxnSpPr>
        <p:spPr>
          <a:xfrm>
            <a:off x="6483576" y="4446130"/>
            <a:ext cx="1408173" cy="3582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75B6A55-1BD7-1A43-065A-544EF27339A5}"/>
              </a:ext>
            </a:extLst>
          </p:cNvPr>
          <p:cNvCxnSpPr>
            <a:cxnSpLocks/>
          </p:cNvCxnSpPr>
          <p:nvPr/>
        </p:nvCxnSpPr>
        <p:spPr>
          <a:xfrm flipV="1">
            <a:off x="6432025" y="4324507"/>
            <a:ext cx="1341027" cy="601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78181CC5-CA41-2299-46F5-231E78EDB61C}"/>
              </a:ext>
            </a:extLst>
          </p:cNvPr>
          <p:cNvSpPr txBox="1"/>
          <p:nvPr/>
        </p:nvSpPr>
        <p:spPr>
          <a:xfrm>
            <a:off x="6924244" y="4999979"/>
            <a:ext cx="261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BREXIT…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7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5950" y="2021911"/>
            <a:ext cx="7421516" cy="3915063"/>
          </a:xfrm>
        </p:spPr>
        <p:txBody>
          <a:bodyPr/>
          <a:lstStyle/>
          <a:p>
            <a:r>
              <a:rPr lang="en-GB" dirty="0"/>
              <a:t>RMSSUP: </a:t>
            </a:r>
          </a:p>
          <a:p>
            <a:pPr lvl="1"/>
            <a:r>
              <a:rPr lang="en-GB" dirty="0"/>
              <a:t>Level of supply/demand</a:t>
            </a:r>
          </a:p>
          <a:p>
            <a:pPr lvl="1"/>
            <a:r>
              <a:rPr lang="en-GB" dirty="0"/>
              <a:t>countries with a counterpart in the supply model (EU countries and a few other, Serbia, Montenegro, …)</a:t>
            </a:r>
          </a:p>
          <a:p>
            <a:r>
              <a:rPr lang="en-GB" dirty="0"/>
              <a:t>RMS:</a:t>
            </a:r>
          </a:p>
          <a:p>
            <a:pPr lvl="1"/>
            <a:r>
              <a:rPr lang="en-GB" dirty="0"/>
              <a:t>Level of supply/demand</a:t>
            </a:r>
          </a:p>
          <a:p>
            <a:pPr lvl="1"/>
            <a:r>
              <a:rPr lang="en-GB" dirty="0"/>
              <a:t>Non-EU countries and country blocks (e.g. Brazil, Middle East)</a:t>
            </a:r>
          </a:p>
          <a:p>
            <a:r>
              <a:rPr lang="en-GB" dirty="0"/>
              <a:t>RM: </a:t>
            </a:r>
          </a:p>
          <a:p>
            <a:pPr lvl="1"/>
            <a:r>
              <a:rPr lang="en-GB" dirty="0"/>
              <a:t>Level of trade</a:t>
            </a:r>
          </a:p>
          <a:p>
            <a:pPr lvl="1"/>
            <a:r>
              <a:rPr lang="en-GB" dirty="0"/>
              <a:t>EU_WEST and EU_EAST; flexible grouping for EU countries</a:t>
            </a:r>
          </a:p>
          <a:p>
            <a:r>
              <a:rPr lang="en-GB" dirty="0"/>
              <a:t>RMTP:</a:t>
            </a:r>
          </a:p>
          <a:p>
            <a:pPr lvl="1"/>
            <a:r>
              <a:rPr lang="en-GB" dirty="0"/>
              <a:t>Level of Trade Policies (political units)</a:t>
            </a:r>
          </a:p>
          <a:p>
            <a:pPr lvl="1"/>
            <a:r>
              <a:rPr lang="en-GB" dirty="0"/>
              <a:t>“EU” for the EU-27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8042" y="1121850"/>
            <a:ext cx="7697920" cy="586768"/>
          </a:xfrm>
        </p:spPr>
        <p:txBody>
          <a:bodyPr/>
          <a:lstStyle/>
          <a:p>
            <a:r>
              <a:rPr lang="en-GB" dirty="0"/>
              <a:t>Guided Exercise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9F3475-3338-891F-306D-5D84098876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C574A826-D8AC-F50C-A32E-6594C9A6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52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(guided): countries and commodities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0"/>
          </p:nvPr>
        </p:nvSpPr>
        <p:spPr>
          <a:xfrm>
            <a:off x="1068887" y="3350227"/>
            <a:ext cx="6735548" cy="24837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Open sim_ini_21230.gdx with the GAMS IDE and check which regional sets Slovenia belongs to. The levels of the regional nest are stored in different GAMS sets: RMSSUP, RMS, RM</a:t>
            </a:r>
          </a:p>
          <a:p>
            <a:pPr>
              <a:buFont typeface="+mj-lt"/>
              <a:buAutoNum type="arabicPeriod"/>
            </a:pPr>
            <a:r>
              <a:rPr lang="en-GB" dirty="0"/>
              <a:t>RMSSUP code for Slovenia: __________</a:t>
            </a:r>
          </a:p>
          <a:p>
            <a:pPr>
              <a:buFont typeface="+mj-lt"/>
              <a:buAutoNum type="arabicPeriod"/>
            </a:pPr>
            <a:r>
              <a:rPr lang="en-GB" dirty="0"/>
              <a:t>RMS code for Slovenia: __________</a:t>
            </a:r>
          </a:p>
          <a:p>
            <a:pPr>
              <a:buFont typeface="+mj-lt"/>
              <a:buAutoNum type="arabicPeriod"/>
            </a:pPr>
            <a:r>
              <a:rPr lang="en-GB" dirty="0"/>
              <a:t>RM code for Slovenia: __________</a:t>
            </a:r>
          </a:p>
          <a:p>
            <a:pPr>
              <a:buFont typeface="+mj-lt"/>
              <a:buAutoNum type="arabicPeriod"/>
            </a:pPr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6095A8C-E8C1-C70F-F50E-48AA74E17A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571CC6-CC7E-444A-A230-497E8A879F5C}" type="slidenum">
              <a:rPr lang="en-GB" smtClean="0"/>
              <a:t>13</a:t>
            </a:fld>
            <a:endParaRPr lang="en-GB" dirty="0"/>
          </a:p>
        </p:txBody>
      </p:sp>
      <p:sp>
        <p:nvSpPr>
          <p:cNvPr id="4" name="Foliennummernplatzhalter 1">
            <a:extLst>
              <a:ext uri="{FF2B5EF4-FFF2-40B4-BE49-F238E27FC236}">
                <a16:creationId xmlns:a16="http://schemas.microsoft.com/office/drawing/2014/main" id="{A9B0D160-3C39-4F45-0DD2-12C183FC2CA8}"/>
              </a:ext>
            </a:extLst>
          </p:cNvPr>
          <p:cNvSpPr txBox="1">
            <a:spLocks/>
          </p:cNvSpPr>
          <p:nvPr/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B7163AA-DD5C-4A50-A7F9-3578F87E17AA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5E41259-9577-B183-C2A8-EB2C55F27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1" y="1402819"/>
            <a:ext cx="8217322" cy="150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88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775E1-C0D7-1E8F-0084-833FA5E12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sets/</a:t>
            </a:r>
            <a:r>
              <a:rPr lang="en-US" dirty="0" err="1"/>
              <a:t>paramters</a:t>
            </a:r>
            <a:r>
              <a:rPr lang="en-US" dirty="0"/>
              <a:t> in the </a:t>
            </a:r>
            <a:r>
              <a:rPr lang="en-US" dirty="0" err="1"/>
              <a:t>simini</a:t>
            </a:r>
            <a:r>
              <a:rPr lang="en-US" dirty="0"/>
              <a:t> file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0A5B4FC-338F-6114-F41A-71D1418575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6192E7-758B-D0AE-9606-5FF78B323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7163AA-DD5C-4A50-A7F9-3578F87E17AA}" type="slidenum">
              <a:rPr lang="de-DE" smtClean="0"/>
              <a:t>14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E1F03C3-3A83-0088-9E05-75B5AAC8A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1050009"/>
            <a:ext cx="6769976" cy="531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99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(guided): countries and commodities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0"/>
          </p:nvPr>
        </p:nvSpPr>
        <p:spPr>
          <a:xfrm>
            <a:off x="948409" y="1756205"/>
            <a:ext cx="6735548" cy="356801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Commodities in the market model (set XX) are linked to activities in the supply part (PACT).  Agricultural activities </a:t>
            </a:r>
            <a:r>
              <a:rPr lang="en-GB" dirty="0">
                <a:sym typeface="Wingdings" panose="05000000000000000000" pitchFamily="2" charset="2"/>
              </a:rPr>
              <a:t> outputs  marketable commodities</a:t>
            </a:r>
          </a:p>
          <a:p>
            <a:pPr marL="0" indent="0">
              <a:buNone/>
            </a:pPr>
            <a:r>
              <a:rPr lang="en-GB" dirty="0">
                <a:sym typeface="Wingdings" panose="05000000000000000000" pitchFamily="2" charset="2"/>
              </a:rPr>
              <a:t>What are the links of the commodity ‘milled rice (RICE)’?</a:t>
            </a:r>
          </a:p>
          <a:p>
            <a:pPr marL="0" indent="0">
              <a:buNone/>
            </a:pPr>
            <a:r>
              <a:rPr lang="en-GB" dirty="0"/>
              <a:t>Hint: Use the same sim_ini_21230.gdx file and the mappings PACT_TO_O and PACT_TO_XX.</a:t>
            </a:r>
          </a:p>
          <a:p>
            <a:pPr>
              <a:buFont typeface="+mj-lt"/>
              <a:buAutoNum type="arabicPeriod"/>
            </a:pPr>
            <a:r>
              <a:rPr lang="en-GB" dirty="0"/>
              <a:t>Supply model activity linked to milled rice: __________</a:t>
            </a:r>
          </a:p>
          <a:p>
            <a:pPr>
              <a:buFont typeface="+mj-lt"/>
              <a:buAutoNum type="arabicPeriod"/>
            </a:pPr>
            <a:r>
              <a:rPr lang="en-GB" dirty="0"/>
              <a:t>List all outputs of that supply model activity: __________</a:t>
            </a:r>
          </a:p>
          <a:p>
            <a:pPr>
              <a:buFont typeface="+mj-lt"/>
              <a:buAutoNum type="arabicPeriod"/>
            </a:pPr>
            <a:endParaRPr lang="en-GB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63B732C-433F-92E1-0FEC-9EDDEC06B4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571CC6-CC7E-444A-A230-497E8A879F5C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148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2097" y="1774782"/>
            <a:ext cx="7364305" cy="861738"/>
          </a:xfrm>
        </p:spPr>
        <p:txBody>
          <a:bodyPr/>
          <a:lstStyle/>
          <a:p>
            <a:r>
              <a:rPr lang="en-GB" dirty="0"/>
              <a:t>Section III.: In focus: Human demand 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9454183-0B78-AA65-CC1F-D09D1D1C43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8" name="Foliennummernplatzhalter 1">
            <a:extLst>
              <a:ext uri="{FF2B5EF4-FFF2-40B4-BE49-F238E27FC236}">
                <a16:creationId xmlns:a16="http://schemas.microsoft.com/office/drawing/2014/main" id="{90884E88-1405-2A19-C527-2A736969D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971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5365" y="1398735"/>
            <a:ext cx="7700597" cy="147368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Dual approach (expenditure minimization under constraints)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Flexible functional form for the unit expenditure function to perfect calibration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Calibrate demand system to observed/estimated elasticities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Human demand (consumption)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65" y="3104564"/>
            <a:ext cx="7674771" cy="906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65" y="4130370"/>
            <a:ext cx="3522666" cy="1064481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3548762">
            <a:off x="5501482" y="3699534"/>
            <a:ext cx="406360" cy="1087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9454183-0B78-AA65-CC1F-D09D1D1C43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8" name="Foliennummernplatzhalter 1">
            <a:extLst>
              <a:ext uri="{FF2B5EF4-FFF2-40B4-BE49-F238E27FC236}">
                <a16:creationId xmlns:a16="http://schemas.microsoft.com/office/drawing/2014/main" id="{90884E88-1405-2A19-C527-2A736969D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4358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8042" y="3378883"/>
            <a:ext cx="7697920" cy="216290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Enables second order approximation at a given point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Sheppard's lemma links demand to 1</a:t>
            </a:r>
            <a:r>
              <a:rPr lang="en-US" baseline="30000" dirty="0"/>
              <a:t>st</a:t>
            </a:r>
            <a:r>
              <a:rPr lang="en-US" dirty="0"/>
              <a:t> order derivatives of the expenditure function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Price elasticities are related to the derivatives of the demand </a:t>
            </a:r>
            <a:r>
              <a:rPr lang="en-GB" dirty="0"/>
              <a:t>function (2</a:t>
            </a:r>
            <a:r>
              <a:rPr lang="en-GB" baseline="30000" dirty="0"/>
              <a:t>nd</a:t>
            </a:r>
            <a:r>
              <a:rPr lang="en-GB" dirty="0"/>
              <a:t> order derivatives)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Calibration of any set of consistent demand elasticities is </a:t>
            </a:r>
            <a:r>
              <a:rPr lang="en-GB" dirty="0"/>
              <a:t>possible!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Flexible functional 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247" y="1827987"/>
            <a:ext cx="4805508" cy="1503451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7E6181-40BE-A6F4-4A6A-84872DF6BE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8EE3C4AD-46EC-D4B1-B75F-EB902E6A6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239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350" y="2351735"/>
            <a:ext cx="6057300" cy="331949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Deriving the FOC’s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F0A573-F56A-27EE-A9D0-065924E05D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26F13444-BC21-1D77-02DF-3DB73E815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19</a:t>
            </a:fld>
            <a:endParaRPr lang="de-DE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4BFAA6A-3862-676F-DDB1-6EAE2EE4BB2D}"/>
              </a:ext>
            </a:extLst>
          </p:cNvPr>
          <p:cNvSpPr txBox="1">
            <a:spLocks/>
          </p:cNvSpPr>
          <p:nvPr/>
        </p:nvSpPr>
        <p:spPr bwMode="auto">
          <a:xfrm>
            <a:off x="721701" y="1014498"/>
            <a:ext cx="7700597" cy="14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kern="0" dirty="0"/>
              <a:t>Remember we need FOC’s so we can include them in the equation blocks</a:t>
            </a:r>
          </a:p>
        </p:txBody>
      </p:sp>
    </p:spTree>
    <p:extLst>
      <p:ext uri="{BB962C8B-B14F-4D97-AF65-F5344CB8AC3E}">
        <p14:creationId xmlns:p14="http://schemas.microsoft.com/office/powerpoint/2010/main" val="196733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 rot="8953950">
            <a:off x="6747486" y="2014635"/>
            <a:ext cx="1181687" cy="928468"/>
          </a:xfrm>
          <a:prstGeom prst="rightArrow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33770CB-7F4F-66BF-43EF-928FB94CD4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F663C5FE-6F58-5726-FD25-653820E02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2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0FF095D-C937-C371-0261-7807391B2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520" y="1415829"/>
            <a:ext cx="5645440" cy="429282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920576" y="2843994"/>
            <a:ext cx="3570722" cy="3608507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71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9D6D8-3453-F84E-BA45-8FED47621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arm\</a:t>
            </a:r>
            <a:r>
              <a:rPr lang="en-GB" dirty="0" err="1"/>
              <a:t>market_model.gms</a:t>
            </a:r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F609BB-B468-FF48-AF14-ECC40AE01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„Introduction to the CAPRI market model“ session – Mihaly Himics – Applied Data Analysis course, 2022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64EAA-D655-1642-B8D4-C2558AA7C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21DF5D-CA9B-014E-B300-26A576ABF25F}" type="slidenum">
              <a:rPr lang="en-GB" smtClean="0"/>
              <a:pPr/>
              <a:t>20</a:t>
            </a:fld>
            <a:endParaRPr lang="en-GB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1C6191CA-982C-3E42-98F3-9E3B1832962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664167" y="2681032"/>
          <a:ext cx="7772400" cy="2902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362624" imgH="2749248" progId="Word.Document.12">
                  <p:embed/>
                </p:oleObj>
              </mc:Choice>
              <mc:Fallback>
                <p:oleObj name="Document" r:id="rId2" imgW="7362624" imgH="2749248" progId="Word.Document.12">
                  <p:embed/>
                  <p:pic>
                    <p:nvPicPr>
                      <p:cNvPr id="7" name="Inhaltsplatzhalter 6">
                        <a:extLst>
                          <a:ext uri="{FF2B5EF4-FFF2-40B4-BE49-F238E27FC236}">
                            <a16:creationId xmlns:a16="http://schemas.microsoft.com/office/drawing/2014/main" id="{1C6191CA-982C-3E42-98F3-9E3B183296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4167" y="2681032"/>
                        <a:ext cx="7772400" cy="29027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64" y="1274224"/>
            <a:ext cx="4735604" cy="1000066"/>
          </a:xfrm>
          <a:prstGeom prst="rect">
            <a:avLst/>
          </a:prstGeom>
        </p:spPr>
      </p:pic>
      <p:sp>
        <p:nvSpPr>
          <p:cNvPr id="8" name="Foliennummernplatzhalter 1">
            <a:extLst>
              <a:ext uri="{FF2B5EF4-FFF2-40B4-BE49-F238E27FC236}">
                <a16:creationId xmlns:a16="http://schemas.microsoft.com/office/drawing/2014/main" id="{96D7C79D-A607-8565-FA97-6B62A2631974}"/>
              </a:ext>
            </a:extLst>
          </p:cNvPr>
          <p:cNvSpPr txBox="1">
            <a:spLocks/>
          </p:cNvSpPr>
          <p:nvPr/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B7163AA-DD5C-4A50-A7F9-3578F87E17AA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21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Exercise: math vs. GAMS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0"/>
          </p:nvPr>
        </p:nvSpPr>
        <p:spPr>
          <a:xfrm>
            <a:off x="948409" y="1756205"/>
            <a:ext cx="6735548" cy="356801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Using the previous slide, link GAMS variables/parameters to the math notation in the demand functions.</a:t>
            </a:r>
          </a:p>
          <a:p>
            <a:pPr>
              <a:buFont typeface="+mj-lt"/>
              <a:buAutoNum type="arabicPeriod"/>
            </a:pPr>
            <a:r>
              <a:rPr lang="en-GB" dirty="0" err="1"/>
              <a:t>x_i</a:t>
            </a:r>
            <a:r>
              <a:rPr lang="en-GB" dirty="0"/>
              <a:t>: __________</a:t>
            </a:r>
          </a:p>
          <a:p>
            <a:pPr>
              <a:buFont typeface="+mj-lt"/>
              <a:buAutoNum type="arabicPeriod"/>
            </a:pPr>
            <a:r>
              <a:rPr lang="en-GB" dirty="0" err="1"/>
              <a:t>G_i</a:t>
            </a:r>
            <a:r>
              <a:rPr lang="en-GB" dirty="0"/>
              <a:t>: __________</a:t>
            </a:r>
          </a:p>
          <a:p>
            <a:pPr>
              <a:buFont typeface="+mj-lt"/>
              <a:buAutoNum type="arabicPeriod"/>
            </a:pPr>
            <a:r>
              <a:rPr lang="en-GB" dirty="0" err="1"/>
              <a:t>F_i</a:t>
            </a:r>
            <a:r>
              <a:rPr lang="en-GB" dirty="0"/>
              <a:t>: __________</a:t>
            </a:r>
          </a:p>
          <a:p>
            <a:pPr>
              <a:buFont typeface="+mj-lt"/>
              <a:buAutoNum type="arabicPeriod"/>
            </a:pPr>
            <a:r>
              <a:rPr lang="en-GB" dirty="0"/>
              <a:t>Y: __________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endParaRPr lang="en-GB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3A17B3D-AF77-B6CB-C3AC-467A4C483C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571CC6-CC7E-444A-A230-497E8A879F5C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861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251" y="1086513"/>
            <a:ext cx="7697920" cy="586768"/>
          </a:xfrm>
        </p:spPr>
        <p:txBody>
          <a:bodyPr/>
          <a:lstStyle/>
          <a:p>
            <a:r>
              <a:rPr lang="en-GB" dirty="0"/>
              <a:t>Section IV. In focus: modelling international trade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CD53C3-BEB7-8D39-3D46-6EA7A6F4E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F5AA46E1-1CFB-6A61-C4B5-6636A4B2A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22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CD6D36A-D141-F730-0E30-EF3A4723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1" y="2083723"/>
            <a:ext cx="7812157" cy="3687763"/>
          </a:xfrm>
        </p:spPr>
        <p:txBody>
          <a:bodyPr/>
          <a:lstStyle/>
          <a:p>
            <a:r>
              <a:rPr lang="en-US" dirty="0"/>
              <a:t>Major agri-food markets (&gt;90% coverage of trade in primary agriculture)</a:t>
            </a:r>
          </a:p>
          <a:p>
            <a:r>
              <a:rPr lang="en-US" dirty="0"/>
              <a:t>Processing industry: oils, dairy, meats</a:t>
            </a:r>
          </a:p>
          <a:p>
            <a:r>
              <a:rPr lang="en-US" dirty="0"/>
              <a:t>Global coverage with individual countries and country groups</a:t>
            </a:r>
          </a:p>
          <a:p>
            <a:r>
              <a:rPr lang="en-US" dirty="0"/>
              <a:t>Bilateral trade links, trade costs, import/export prices</a:t>
            </a:r>
          </a:p>
          <a:p>
            <a:r>
              <a:rPr lang="en-US" dirty="0"/>
              <a:t>Trade policy representation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3077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8041" y="1763090"/>
            <a:ext cx="7700597" cy="19115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Separability between product groups and homothetic preferences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break down to optimization over commodity groups </a:t>
            </a:r>
            <a:r>
              <a:rPr lang="en-GB" dirty="0"/>
              <a:t>(two-stage budgeting)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Imports within a group are differentiated by place of origin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Demand for the composite commodities at the upper level are linked to the G.L. demand system through demand balances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8042" y="1019906"/>
            <a:ext cx="7697920" cy="586768"/>
          </a:xfrm>
        </p:spPr>
        <p:txBody>
          <a:bodyPr/>
          <a:lstStyle/>
          <a:p>
            <a:r>
              <a:rPr lang="en-GB" dirty="0"/>
              <a:t>Armington import demand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29" y="4043458"/>
            <a:ext cx="5657312" cy="2210666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CD53C3-BEB7-8D39-3D46-6EA7A6F4E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F5AA46E1-1CFB-6A61-C4B5-6636A4B2A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253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5365" y="1976245"/>
            <a:ext cx="7700597" cy="31277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Usual CGE-approach: import share equations combined with price index equations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Constant El</a:t>
            </a:r>
            <a:r>
              <a:rPr lang="en-US" dirty="0" err="1"/>
              <a:t>asticity</a:t>
            </a:r>
            <a:r>
              <a:rPr lang="en-US" dirty="0"/>
              <a:t> of Substitution (CES) form: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Different elasticities at the lower/upper nest. .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. . . but the same elasticities within exporters of a given </a:t>
            </a:r>
            <a:r>
              <a:rPr lang="en-GB" dirty="0"/>
              <a:t>commodity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FOCs for demand/price index: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Armington equations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307" y="2644212"/>
            <a:ext cx="1629002" cy="550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118" y="4423707"/>
            <a:ext cx="2845143" cy="1635139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6D00DA8-7204-84A1-9CB5-26611E5757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7" name="Foliennummernplatzhalter 1">
            <a:extLst>
              <a:ext uri="{FF2B5EF4-FFF2-40B4-BE49-F238E27FC236}">
                <a16:creationId xmlns:a16="http://schemas.microsoft.com/office/drawing/2014/main" id="{68ECC33D-9D91-3FC0-8F35-1F62D3AFE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639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Enables modelling “cross-hauling” in international trade (simultaneous import and export in the same trade relation)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allows for calibrating the model to databases of </a:t>
            </a:r>
            <a:r>
              <a:rPr lang="en-GB" dirty="0"/>
              <a:t>international trade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Efficiently decreases the model size (number of bilateral </a:t>
            </a:r>
            <a:r>
              <a:rPr lang="en-US" dirty="0" err="1"/>
              <a:t>tradefl</a:t>
            </a:r>
            <a:r>
              <a:rPr lang="en-GB" dirty="0" err="1"/>
              <a:t>ows</a:t>
            </a:r>
            <a:r>
              <a:rPr lang="en-GB" dirty="0"/>
              <a:t>) by exploiting separability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be calibrated to any price/quantity relations in the benchmark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Consumer preferences based on benchmark </a:t>
            </a:r>
            <a:r>
              <a:rPr lang="en-GB" dirty="0"/>
              <a:t>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Appealing properties to model trade of </a:t>
            </a:r>
            <a:r>
              <a:rPr lang="en-US" dirty="0" err="1"/>
              <a:t>heterogenous</a:t>
            </a:r>
            <a:r>
              <a:rPr lang="en-US" dirty="0"/>
              <a:t> goods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Armington advantages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9A6006-FF1E-21BB-DB2C-822B5C6629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7E9F6F53-1E32-4F56-C3E0-DB3F1BF06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010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Rigid preference-structure that leads to the small-share/zero-trade problems (related to the mathematical properties of the CES functional form)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Its applicability to simulate drastic </a:t>
            </a:r>
            <a:r>
              <a:rPr lang="en-GB" dirty="0"/>
              <a:t>shocks is limited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Overestimated terms-of-trade effects, underestimated </a:t>
            </a:r>
            <a:r>
              <a:rPr lang="en-US" dirty="0"/>
              <a:t>allocative efficiency gains from trade liberalization (Zhang, </a:t>
            </a:r>
            <a:r>
              <a:rPr lang="en-GB" dirty="0"/>
              <a:t>2008)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Armington disadvantages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377171-AF43-4698-A27B-E751B0BA4E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167372C2-67FB-A08D-6C99-8504AD684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684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454" y="1963214"/>
            <a:ext cx="6142383" cy="35291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Bilateral trade matrix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24036F1-3FC4-A53F-46D0-7640FA03B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A0A051E6-7389-0622-A355-3A52263D2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375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Exercise: bilateral trade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0"/>
          </p:nvPr>
        </p:nvSpPr>
        <p:spPr>
          <a:xfrm>
            <a:off x="948409" y="1756205"/>
            <a:ext cx="6735548" cy="356801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Load the baseline results. Using the GUI table “Import flows, price and tariffs … detailed”, find the answer to the following questions</a:t>
            </a:r>
          </a:p>
          <a:p>
            <a:pPr>
              <a:buFont typeface="+mj-lt"/>
              <a:buAutoNum type="arabicPeriod"/>
            </a:pPr>
            <a:r>
              <a:rPr lang="en-GB" dirty="0"/>
              <a:t>Biggest soybean exporter to China: __________</a:t>
            </a:r>
          </a:p>
          <a:p>
            <a:pPr>
              <a:buFont typeface="+mj-lt"/>
              <a:buAutoNum type="arabicPeriod"/>
            </a:pPr>
            <a:r>
              <a:rPr lang="en-GB" dirty="0"/>
              <a:t>Rank of USA in the soybean exporters to China: __________</a:t>
            </a:r>
          </a:p>
          <a:p>
            <a:pPr>
              <a:buFont typeface="+mj-lt"/>
              <a:buAutoNum type="arabicPeriod"/>
            </a:pPr>
            <a:r>
              <a:rPr lang="en-GB" dirty="0"/>
              <a:t>Two biggest poultry exporters to EU: __________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endParaRPr lang="en-GB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115CCB1-70A0-E084-2888-F5DD5D0CAB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571CC6-CC7E-444A-A230-497E8A879F5C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9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251" y="1086512"/>
            <a:ext cx="7697920" cy="1351887"/>
          </a:xfrm>
        </p:spPr>
        <p:txBody>
          <a:bodyPr/>
          <a:lstStyle/>
          <a:p>
            <a:r>
              <a:rPr lang="en-GB" dirty="0"/>
              <a:t>Section V.: Moving to modelling a change in trade policies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CD53C3-BEB7-8D39-3D46-6EA7A6F4E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F5AA46E1-1CFB-6A61-C4B5-6636A4B2A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29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CD6D36A-D141-F730-0E30-EF3A47231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1" y="2083723"/>
            <a:ext cx="7812157" cy="3687763"/>
          </a:xfrm>
        </p:spPr>
        <p:txBody>
          <a:bodyPr/>
          <a:lstStyle/>
          <a:p>
            <a:r>
              <a:rPr lang="en-US" dirty="0"/>
              <a:t>Trade policy representation in CAPRI allows for modelling trade agreements: bi- and multilateral trade talks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221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ktangel 173"/>
          <p:cNvSpPr/>
          <p:nvPr/>
        </p:nvSpPr>
        <p:spPr>
          <a:xfrm>
            <a:off x="3762466" y="1930335"/>
            <a:ext cx="2000037" cy="332137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514350">
              <a:defRPr/>
            </a:pPr>
            <a:endParaRPr lang="en-GB" sz="1125" kern="0" dirty="0">
              <a:solidFill>
                <a:prstClr val="black"/>
              </a:solidFill>
            </a:endParaRPr>
          </a:p>
        </p:txBody>
      </p:sp>
      <p:sp>
        <p:nvSpPr>
          <p:cNvPr id="231" name="Begränsare 6"/>
          <p:cNvSpPr/>
          <p:nvPr/>
        </p:nvSpPr>
        <p:spPr>
          <a:xfrm>
            <a:off x="3911570" y="2092351"/>
            <a:ext cx="514350" cy="169736"/>
          </a:xfrm>
          <a:prstGeom prst="flowChartTerminator">
            <a:avLst/>
          </a:prstGeom>
          <a:gradFill rotWithShape="1">
            <a:gsLst>
              <a:gs pos="0">
                <a:srgbClr val="009900">
                  <a:tint val="50000"/>
                  <a:satMod val="300000"/>
                </a:srgbClr>
              </a:gs>
              <a:gs pos="35000">
                <a:srgbClr val="009900">
                  <a:tint val="37000"/>
                  <a:satMod val="300000"/>
                </a:srgbClr>
              </a:gs>
              <a:gs pos="100000">
                <a:srgbClr val="0099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99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20250" tIns="20250" rIns="20250" bIns="20250" rtlCol="0" anchor="ctr"/>
          <a:lstStyle/>
          <a:p>
            <a:pPr algn="ctr" defTabSz="514350">
              <a:defRPr/>
            </a:pPr>
            <a:r>
              <a:rPr lang="en-GB" sz="900" kern="0" dirty="0">
                <a:solidFill>
                  <a:prstClr val="black"/>
                </a:solidFill>
              </a:rPr>
              <a:t>Start</a:t>
            </a:r>
          </a:p>
        </p:txBody>
      </p:sp>
      <p:grpSp>
        <p:nvGrpSpPr>
          <p:cNvPr id="232" name="Grupp 28"/>
          <p:cNvGrpSpPr/>
          <p:nvPr/>
        </p:nvGrpSpPr>
        <p:grpSpPr>
          <a:xfrm>
            <a:off x="1734942" y="2821434"/>
            <a:ext cx="2107977" cy="968651"/>
            <a:chOff x="245401" y="2420888"/>
            <a:chExt cx="3454923" cy="1722046"/>
          </a:xfrm>
          <a:solidFill>
            <a:schemeClr val="accent1">
              <a:lumMod val="40000"/>
              <a:lumOff val="60000"/>
            </a:schemeClr>
          </a:solidFill>
          <a:effectLst/>
        </p:grpSpPr>
        <p:sp>
          <p:nvSpPr>
            <p:cNvPr id="233" name="Alternativ process 7"/>
            <p:cNvSpPr/>
            <p:nvPr/>
          </p:nvSpPr>
          <p:spPr>
            <a:xfrm>
              <a:off x="919566" y="2420888"/>
              <a:ext cx="2205556" cy="253358"/>
            </a:xfrm>
            <a:prstGeom prst="flowChartAlternateProcess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lIns="20250" tIns="20250" rIns="20250" bIns="20250" rtlCol="0" anchor="ctr"/>
            <a:lstStyle/>
            <a:p>
              <a:pPr algn="ctr" defTabSz="514350">
                <a:defRPr/>
              </a:pPr>
              <a:r>
                <a:rPr lang="en-GB" sz="900" kern="0" dirty="0" err="1">
                  <a:solidFill>
                    <a:prstClr val="black"/>
                  </a:solidFill>
                </a:rPr>
                <a:t>sets.gms</a:t>
              </a:r>
              <a:endParaRPr lang="en-GB" sz="900" kern="0" dirty="0">
                <a:solidFill>
                  <a:prstClr val="black"/>
                </a:solidFill>
              </a:endParaRPr>
            </a:p>
          </p:txBody>
        </p:sp>
        <p:sp>
          <p:nvSpPr>
            <p:cNvPr id="234" name="Alternativ process 37"/>
            <p:cNvSpPr/>
            <p:nvPr/>
          </p:nvSpPr>
          <p:spPr>
            <a:xfrm>
              <a:off x="919566" y="3514416"/>
              <a:ext cx="2205556" cy="253358"/>
            </a:xfrm>
            <a:prstGeom prst="flowChartAlternateProcess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lIns="20250" tIns="20250" rIns="20250" bIns="20250" rtlCol="0" anchor="ctr"/>
            <a:lstStyle/>
            <a:p>
              <a:pPr algn="ctr" defTabSz="514350"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policy\</a:t>
              </a:r>
              <a:r>
                <a:rPr lang="en-GB" sz="900" kern="0" dirty="0" err="1">
                  <a:solidFill>
                    <a:prstClr val="black"/>
                  </a:solidFill>
                </a:rPr>
                <a:t>policy_sets.gms</a:t>
              </a:r>
              <a:endParaRPr lang="en-GB" sz="900" kern="0" dirty="0">
                <a:solidFill>
                  <a:prstClr val="black"/>
                </a:solidFill>
              </a:endParaRPr>
            </a:p>
          </p:txBody>
        </p:sp>
        <p:sp>
          <p:nvSpPr>
            <p:cNvPr id="235" name="Alternativ process 38"/>
            <p:cNvSpPr/>
            <p:nvPr/>
          </p:nvSpPr>
          <p:spPr>
            <a:xfrm>
              <a:off x="919566" y="3889576"/>
              <a:ext cx="2205556" cy="253358"/>
            </a:xfrm>
            <a:prstGeom prst="flowChartAlternateProcess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lIns="20250" tIns="20250" rIns="20250" bIns="20250" rtlCol="0" anchor="ctr"/>
            <a:lstStyle/>
            <a:p>
              <a:pPr algn="ctr" defTabSz="514350"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reports\</a:t>
              </a:r>
              <a:r>
                <a:rPr lang="en-GB" sz="900" kern="0" dirty="0" err="1">
                  <a:solidFill>
                    <a:prstClr val="black"/>
                  </a:solidFill>
                </a:rPr>
                <a:t>rep_sets.gms</a:t>
              </a:r>
              <a:endParaRPr lang="en-GB" sz="900" kern="0" dirty="0">
                <a:solidFill>
                  <a:prstClr val="black"/>
                </a:solidFill>
              </a:endParaRPr>
            </a:p>
          </p:txBody>
        </p:sp>
        <p:sp>
          <p:nvSpPr>
            <p:cNvPr id="236" name="Alternativ process 41"/>
            <p:cNvSpPr/>
            <p:nvPr/>
          </p:nvSpPr>
          <p:spPr>
            <a:xfrm>
              <a:off x="899592" y="3169136"/>
              <a:ext cx="2205556" cy="253358"/>
            </a:xfrm>
            <a:prstGeom prst="flowChartAlternateProcess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lIns="20250" tIns="20250" rIns="20250" bIns="20250" rtlCol="0" anchor="ctr"/>
            <a:lstStyle/>
            <a:p>
              <a:pPr algn="ctr" defTabSz="514350"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arm\</a:t>
              </a:r>
              <a:r>
                <a:rPr lang="en-GB" sz="900" kern="0" dirty="0" err="1">
                  <a:solidFill>
                    <a:prstClr val="black"/>
                  </a:solidFill>
                </a:rPr>
                <a:t>arm_sets.gms</a:t>
              </a:r>
              <a:endParaRPr lang="en-GB" sz="900" kern="0" dirty="0">
                <a:solidFill>
                  <a:prstClr val="black"/>
                </a:solidFill>
              </a:endParaRPr>
            </a:p>
          </p:txBody>
        </p:sp>
        <p:sp>
          <p:nvSpPr>
            <p:cNvPr id="237" name="Alternativ process 42"/>
            <p:cNvSpPr/>
            <p:nvPr/>
          </p:nvSpPr>
          <p:spPr>
            <a:xfrm>
              <a:off x="245401" y="2750093"/>
              <a:ext cx="2869418" cy="334161"/>
            </a:xfrm>
            <a:prstGeom prst="flowChartAlternateProcess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lIns="20250" tIns="20250" rIns="20250" bIns="20250" rtlCol="0" anchor="ctr"/>
            <a:lstStyle/>
            <a:p>
              <a:pPr algn="ctr" defTabSz="514350">
                <a:defRPr/>
              </a:pPr>
              <a:r>
                <a:rPr lang="en-GB" sz="900" kern="0" dirty="0" err="1">
                  <a:solidFill>
                    <a:prstClr val="black"/>
                  </a:solidFill>
                </a:rPr>
                <a:t>capmod</a:t>
              </a:r>
              <a:r>
                <a:rPr lang="en-GB" sz="900" kern="0" dirty="0">
                  <a:solidFill>
                    <a:prstClr val="black"/>
                  </a:solidFill>
                </a:rPr>
                <a:t>\</a:t>
              </a:r>
              <a:r>
                <a:rPr lang="en-GB" sz="900" kern="0" dirty="0" err="1">
                  <a:solidFill>
                    <a:prstClr val="black"/>
                  </a:solidFill>
                </a:rPr>
                <a:t>define_regional_sets.gms</a:t>
              </a:r>
              <a:endParaRPr lang="en-GB" sz="9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238" name="Vinklad  44"/>
            <p:cNvCxnSpPr>
              <a:stCxn id="233" idx="3"/>
            </p:cNvCxnSpPr>
            <p:nvPr/>
          </p:nvCxnSpPr>
          <p:spPr>
            <a:xfrm>
              <a:off x="3125122" y="2547567"/>
              <a:ext cx="212411" cy="540000"/>
            </a:xfrm>
            <a:prstGeom prst="bentConnector2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39" name="Vinklad  46"/>
            <p:cNvCxnSpPr>
              <a:stCxn id="237" idx="3"/>
            </p:cNvCxnSpPr>
            <p:nvPr/>
          </p:nvCxnSpPr>
          <p:spPr>
            <a:xfrm>
              <a:off x="3114819" y="2917174"/>
              <a:ext cx="216178" cy="396000"/>
            </a:xfrm>
            <a:prstGeom prst="bentConnector2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40" name="Vinklad  48"/>
            <p:cNvCxnSpPr/>
            <p:nvPr/>
          </p:nvCxnSpPr>
          <p:spPr>
            <a:xfrm>
              <a:off x="3105147" y="3280707"/>
              <a:ext cx="595177" cy="9245"/>
            </a:xfrm>
            <a:prstGeom prst="straightConnector1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41" name="Vinklad  50"/>
            <p:cNvCxnSpPr>
              <a:stCxn id="234" idx="3"/>
            </p:cNvCxnSpPr>
            <p:nvPr/>
          </p:nvCxnSpPr>
          <p:spPr>
            <a:xfrm flipV="1">
              <a:off x="3125122" y="3169136"/>
              <a:ext cx="205876" cy="471959"/>
            </a:xfrm>
            <a:prstGeom prst="bentConnector2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42" name="Vinklad  52"/>
            <p:cNvCxnSpPr/>
            <p:nvPr/>
          </p:nvCxnSpPr>
          <p:spPr>
            <a:xfrm rot="5400000" flipH="1" flipV="1">
              <a:off x="2684150" y="3358146"/>
              <a:ext cx="1087821" cy="205878"/>
            </a:xfrm>
            <a:prstGeom prst="bentConnector3">
              <a:avLst>
                <a:gd name="adj1" fmla="val 1071"/>
              </a:avLst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43" name="Grupp 27"/>
          <p:cNvGrpSpPr/>
          <p:nvPr/>
        </p:nvGrpSpPr>
        <p:grpSpPr>
          <a:xfrm>
            <a:off x="2216840" y="2597912"/>
            <a:ext cx="1631906" cy="299596"/>
            <a:chOff x="899592" y="1951506"/>
            <a:chExt cx="2674652" cy="532614"/>
          </a:xfrm>
        </p:grpSpPr>
        <p:sp>
          <p:nvSpPr>
            <p:cNvPr id="244" name="Alternativ process 11"/>
            <p:cNvSpPr/>
            <p:nvPr/>
          </p:nvSpPr>
          <p:spPr>
            <a:xfrm>
              <a:off x="899592" y="1951506"/>
              <a:ext cx="2205556" cy="253358"/>
            </a:xfrm>
            <a:prstGeom prst="flowChartAlternate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lIns="20250" tIns="20250" rIns="20250" bIns="20250" rtlCol="0" anchor="ctr"/>
            <a:lstStyle/>
            <a:p>
              <a:pPr algn="ctr" defTabSz="514350">
                <a:defRPr/>
              </a:pPr>
              <a:r>
                <a:rPr lang="en-GB" sz="900" kern="0" dirty="0" err="1">
                  <a:solidFill>
                    <a:prstClr val="black"/>
                  </a:solidFill>
                </a:rPr>
                <a:t>fortran.gms</a:t>
              </a:r>
              <a:endParaRPr lang="en-GB" sz="9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245" name="Vinklad  64"/>
            <p:cNvCxnSpPr>
              <a:stCxn id="244" idx="3"/>
              <a:endCxn id="257" idx="1"/>
            </p:cNvCxnSpPr>
            <p:nvPr/>
          </p:nvCxnSpPr>
          <p:spPr>
            <a:xfrm>
              <a:off x="3105148" y="2078185"/>
              <a:ext cx="469097" cy="405936"/>
            </a:xfrm>
            <a:prstGeom prst="bentConnector3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46" name="Grupp 29"/>
          <p:cNvGrpSpPr/>
          <p:nvPr/>
        </p:nvGrpSpPr>
        <p:grpSpPr>
          <a:xfrm>
            <a:off x="1898704" y="3855047"/>
            <a:ext cx="1950042" cy="153728"/>
            <a:chOff x="378173" y="4186413"/>
            <a:chExt cx="3196071" cy="27329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47" name="Alternativ process 84"/>
            <p:cNvSpPr/>
            <p:nvPr/>
          </p:nvSpPr>
          <p:spPr>
            <a:xfrm>
              <a:off x="378173" y="4221087"/>
              <a:ext cx="2753668" cy="238621"/>
            </a:xfrm>
            <a:prstGeom prst="flowChartAlternateProcess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lIns="20250" tIns="20250" rIns="20250" bIns="20250" rtlCol="0" anchor="ctr"/>
            <a:lstStyle/>
            <a:p>
              <a:pPr algn="ctr"/>
              <a:r>
                <a:rPr lang="en-GB" sz="900" kern="0" dirty="0">
                  <a:solidFill>
                    <a:prstClr val="black"/>
                  </a:solidFill>
                </a:rPr>
                <a:t>%</a:t>
              </a:r>
              <a:r>
                <a:rPr lang="en-GB" sz="900" kern="0" dirty="0" err="1">
                  <a:solidFill>
                    <a:prstClr val="black"/>
                  </a:solidFill>
                </a:rPr>
                <a:t>resdir</a:t>
              </a:r>
              <a:r>
                <a:rPr lang="en-GB" sz="900" kern="0" dirty="0">
                  <a:solidFill>
                    <a:prstClr val="black"/>
                  </a:solidFill>
                </a:rPr>
                <a:t>%\</a:t>
              </a:r>
              <a:r>
                <a:rPr lang="en-GB" sz="900" kern="0" dirty="0" err="1">
                  <a:solidFill>
                    <a:prstClr val="black"/>
                  </a:solidFill>
                </a:rPr>
                <a:t>simini</a:t>
              </a:r>
              <a:r>
                <a:rPr lang="en-GB" sz="900" kern="0" dirty="0">
                  <a:solidFill>
                    <a:prstClr val="black"/>
                  </a:solidFill>
                </a:rPr>
                <a:t>\</a:t>
              </a:r>
              <a:r>
                <a:rPr lang="en-GB" sz="900" kern="0" dirty="0" err="1">
                  <a:solidFill>
                    <a:prstClr val="black"/>
                  </a:solidFill>
                </a:rPr>
                <a:t>sim_ini.gdx</a:t>
              </a:r>
              <a:endParaRPr lang="en-GB" sz="9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248" name="Vinklad  86"/>
            <p:cNvCxnSpPr>
              <a:stCxn id="247" idx="3"/>
              <a:endCxn id="263" idx="1"/>
            </p:cNvCxnSpPr>
            <p:nvPr/>
          </p:nvCxnSpPr>
          <p:spPr>
            <a:xfrm flipV="1">
              <a:off x="3131841" y="4186413"/>
              <a:ext cx="442403" cy="153985"/>
            </a:xfrm>
            <a:prstGeom prst="bentConnector3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</p:cxnSp>
      </p:grpSp>
      <p:grpSp>
        <p:nvGrpSpPr>
          <p:cNvPr id="249" name="Grupp 30"/>
          <p:cNvGrpSpPr/>
          <p:nvPr/>
        </p:nvGrpSpPr>
        <p:grpSpPr>
          <a:xfrm>
            <a:off x="1736687" y="4103581"/>
            <a:ext cx="2112061" cy="282175"/>
            <a:chOff x="643716" y="4628250"/>
            <a:chExt cx="2930528" cy="488947"/>
          </a:xfrm>
        </p:grpSpPr>
        <p:sp>
          <p:nvSpPr>
            <p:cNvPr id="250" name="Alternativ process 89"/>
            <p:cNvSpPr/>
            <p:nvPr/>
          </p:nvSpPr>
          <p:spPr>
            <a:xfrm>
              <a:off x="643716" y="4628250"/>
              <a:ext cx="2488124" cy="488947"/>
            </a:xfrm>
            <a:prstGeom prst="flowChartAlternateProcess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flat" cmpd="sng" algn="ctr">
              <a:solidFill>
                <a:schemeClr val="accent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0250" tIns="20250" rIns="20250" bIns="20250" rtlCol="0" anchor="ctr"/>
            <a:lstStyle/>
            <a:p>
              <a:pPr algn="ctr" defTabSz="514350">
                <a:defRPr/>
              </a:pPr>
              <a:r>
                <a:rPr lang="en-GB" sz="900" b="1" kern="0" dirty="0" err="1">
                  <a:solidFill>
                    <a:prstClr val="black"/>
                  </a:solidFill>
                </a:rPr>
                <a:t>pol_input</a:t>
              </a:r>
              <a:r>
                <a:rPr lang="en-GB" sz="900" b="1" kern="0" dirty="0">
                  <a:solidFill>
                    <a:prstClr val="black"/>
                  </a:solidFill>
                </a:rPr>
                <a:t>\%result_type%.</a:t>
              </a:r>
              <a:r>
                <a:rPr lang="en-GB" sz="900" b="1" kern="0" dirty="0" err="1">
                  <a:solidFill>
                    <a:prstClr val="black"/>
                  </a:solidFill>
                </a:rPr>
                <a:t>gms</a:t>
              </a:r>
              <a:endParaRPr lang="en-GB" sz="900" b="1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251" name="Vinklad  91"/>
            <p:cNvCxnSpPr>
              <a:stCxn id="250" idx="3"/>
              <a:endCxn id="266" idx="1"/>
            </p:cNvCxnSpPr>
            <p:nvPr/>
          </p:nvCxnSpPr>
          <p:spPr>
            <a:xfrm>
              <a:off x="3131840" y="4872724"/>
              <a:ext cx="442404" cy="41108"/>
            </a:xfrm>
            <a:prstGeom prst="bentConnector3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52" name="Rektangel 115"/>
          <p:cNvSpPr/>
          <p:nvPr/>
        </p:nvSpPr>
        <p:spPr>
          <a:xfrm>
            <a:off x="4899610" y="2090856"/>
            <a:ext cx="729080" cy="285028"/>
          </a:xfrm>
          <a:prstGeom prst="rect">
            <a:avLst/>
          </a:prstGeom>
          <a:gradFill rotWithShape="1">
            <a:gsLst>
              <a:gs pos="0">
                <a:srgbClr val="009900">
                  <a:tint val="50000"/>
                  <a:satMod val="300000"/>
                </a:srgbClr>
              </a:gs>
              <a:gs pos="35000">
                <a:srgbClr val="009900">
                  <a:tint val="37000"/>
                  <a:satMod val="300000"/>
                </a:srgbClr>
              </a:gs>
              <a:gs pos="100000">
                <a:srgbClr val="0099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9900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20250" tIns="20250" rIns="20250" bIns="20250" rtlCol="0" anchor="ctr"/>
          <a:lstStyle/>
          <a:p>
            <a:pPr algn="ctr" defTabSz="514350">
              <a:defRPr/>
            </a:pPr>
            <a:r>
              <a:rPr lang="en-GB" sz="900" kern="0" dirty="0">
                <a:solidFill>
                  <a:prstClr val="black"/>
                </a:solidFill>
              </a:rPr>
              <a:t>Solve supply</a:t>
            </a:r>
          </a:p>
        </p:txBody>
      </p:sp>
      <p:grpSp>
        <p:nvGrpSpPr>
          <p:cNvPr id="253" name="Grupp 3"/>
          <p:cNvGrpSpPr/>
          <p:nvPr/>
        </p:nvGrpSpPr>
        <p:grpSpPr>
          <a:xfrm>
            <a:off x="3848747" y="2262089"/>
            <a:ext cx="640000" cy="381149"/>
            <a:chOff x="3574245" y="1354488"/>
            <a:chExt cx="1137777" cy="677599"/>
          </a:xfrm>
        </p:grpSpPr>
        <p:sp>
          <p:nvSpPr>
            <p:cNvPr id="254" name="Rektangel 23"/>
            <p:cNvSpPr/>
            <p:nvPr/>
          </p:nvSpPr>
          <p:spPr>
            <a:xfrm>
              <a:off x="3574245" y="1525371"/>
              <a:ext cx="1137777" cy="506716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0250" tIns="20250" rIns="20250" bIns="20250" rtlCol="0" anchor="ctr"/>
            <a:lstStyle/>
            <a:p>
              <a:pPr algn="ctr" defTabSz="514350"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Global settings</a:t>
              </a:r>
            </a:p>
          </p:txBody>
        </p:sp>
        <p:cxnSp>
          <p:nvCxnSpPr>
            <p:cNvPr id="255" name="Rak pil 123"/>
            <p:cNvCxnSpPr>
              <a:cxnSpLocks/>
              <a:stCxn id="231" idx="2"/>
              <a:endCxn id="254" idx="0"/>
            </p:cNvCxnSpPr>
            <p:nvPr/>
          </p:nvCxnSpPr>
          <p:spPr>
            <a:xfrm>
              <a:off x="4071125" y="1354488"/>
              <a:ext cx="72009" cy="170883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56" name="Grupp 8"/>
          <p:cNvGrpSpPr/>
          <p:nvPr/>
        </p:nvGrpSpPr>
        <p:grpSpPr>
          <a:xfrm>
            <a:off x="3848747" y="2643236"/>
            <a:ext cx="640000" cy="396783"/>
            <a:chOff x="3574245" y="2032087"/>
            <a:chExt cx="1137777" cy="705392"/>
          </a:xfrm>
        </p:grpSpPr>
        <p:sp>
          <p:nvSpPr>
            <p:cNvPr id="257" name="Rektangel 16"/>
            <p:cNvSpPr/>
            <p:nvPr/>
          </p:nvSpPr>
          <p:spPr>
            <a:xfrm>
              <a:off x="3574245" y="2230763"/>
              <a:ext cx="1137777" cy="506716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0250" tIns="20250" rIns="20250" bIns="20250" rtlCol="0" anchor="ctr"/>
            <a:lstStyle/>
            <a:p>
              <a:pPr algn="ctr" defTabSz="514350"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Read steering file</a:t>
              </a:r>
            </a:p>
          </p:txBody>
        </p:sp>
        <p:cxnSp>
          <p:nvCxnSpPr>
            <p:cNvPr id="258" name="Rak pil 125"/>
            <p:cNvCxnSpPr>
              <a:stCxn id="254" idx="2"/>
              <a:endCxn id="257" idx="0"/>
            </p:cNvCxnSpPr>
            <p:nvPr/>
          </p:nvCxnSpPr>
          <p:spPr>
            <a:xfrm>
              <a:off x="4071126" y="2032087"/>
              <a:ext cx="72008" cy="198676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59" name="Grupp 9"/>
          <p:cNvGrpSpPr/>
          <p:nvPr/>
        </p:nvGrpSpPr>
        <p:grpSpPr>
          <a:xfrm>
            <a:off x="3848747" y="3040021"/>
            <a:ext cx="640000" cy="438716"/>
            <a:chOff x="3574245" y="2737479"/>
            <a:chExt cx="1137777" cy="779939"/>
          </a:xfrm>
        </p:grpSpPr>
        <p:sp>
          <p:nvSpPr>
            <p:cNvPr id="260" name="Rektangel 17"/>
            <p:cNvSpPr/>
            <p:nvPr/>
          </p:nvSpPr>
          <p:spPr>
            <a:xfrm>
              <a:off x="3574245" y="3010702"/>
              <a:ext cx="1137777" cy="506716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0250" tIns="20250" rIns="20250" bIns="20250" rtlCol="0" anchor="ctr"/>
            <a:lstStyle/>
            <a:p>
              <a:pPr algn="ctr" defTabSz="514350"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Define sets</a:t>
              </a:r>
            </a:p>
          </p:txBody>
        </p:sp>
        <p:cxnSp>
          <p:nvCxnSpPr>
            <p:cNvPr id="261" name="Rak pil 127"/>
            <p:cNvCxnSpPr>
              <a:stCxn id="257" idx="2"/>
              <a:endCxn id="260" idx="0"/>
            </p:cNvCxnSpPr>
            <p:nvPr/>
          </p:nvCxnSpPr>
          <p:spPr>
            <a:xfrm>
              <a:off x="4071126" y="2737479"/>
              <a:ext cx="72008" cy="273223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62" name="Grupp 10"/>
          <p:cNvGrpSpPr/>
          <p:nvPr/>
        </p:nvGrpSpPr>
        <p:grpSpPr>
          <a:xfrm>
            <a:off x="3848747" y="3478736"/>
            <a:ext cx="640000" cy="518824"/>
            <a:chOff x="3574245" y="3517420"/>
            <a:chExt cx="1137777" cy="922352"/>
          </a:xfrm>
        </p:grpSpPr>
        <p:sp>
          <p:nvSpPr>
            <p:cNvPr id="263" name="Rektangel 58"/>
            <p:cNvSpPr/>
            <p:nvPr/>
          </p:nvSpPr>
          <p:spPr>
            <a:xfrm>
              <a:off x="3574245" y="3933056"/>
              <a:ext cx="1137777" cy="506716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0250" tIns="20250" rIns="20250" bIns="20250" rtlCol="0" anchor="ctr"/>
            <a:lstStyle/>
            <a:p>
              <a:pPr algn="ctr" defTabSz="514350"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Read data</a:t>
              </a:r>
            </a:p>
          </p:txBody>
        </p:sp>
        <p:cxnSp>
          <p:nvCxnSpPr>
            <p:cNvPr id="264" name="Rak pil 129"/>
            <p:cNvCxnSpPr>
              <a:stCxn id="260" idx="2"/>
              <a:endCxn id="263" idx="0"/>
            </p:cNvCxnSpPr>
            <p:nvPr/>
          </p:nvCxnSpPr>
          <p:spPr>
            <a:xfrm>
              <a:off x="4071126" y="3517418"/>
              <a:ext cx="72008" cy="415638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65" name="Grupp 12"/>
          <p:cNvGrpSpPr/>
          <p:nvPr/>
        </p:nvGrpSpPr>
        <p:grpSpPr>
          <a:xfrm>
            <a:off x="3848747" y="3997558"/>
            <a:ext cx="640000" cy="409173"/>
            <a:chOff x="3574245" y="4439772"/>
            <a:chExt cx="1137777" cy="727418"/>
          </a:xfrm>
        </p:grpSpPr>
        <p:sp>
          <p:nvSpPr>
            <p:cNvPr id="266" name="Rektangel 59"/>
            <p:cNvSpPr/>
            <p:nvPr/>
          </p:nvSpPr>
          <p:spPr>
            <a:xfrm>
              <a:off x="3574245" y="4660474"/>
              <a:ext cx="1137777" cy="506716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0250" tIns="20250" rIns="20250" bIns="20250" rtlCol="0" anchor="ctr"/>
            <a:lstStyle/>
            <a:p>
              <a:pPr algn="ctr" defTabSz="514350"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Read policy</a:t>
              </a:r>
            </a:p>
          </p:txBody>
        </p:sp>
        <p:cxnSp>
          <p:nvCxnSpPr>
            <p:cNvPr id="267" name="Rak pil 131"/>
            <p:cNvCxnSpPr>
              <a:stCxn id="263" idx="2"/>
              <a:endCxn id="266" idx="0"/>
            </p:cNvCxnSpPr>
            <p:nvPr/>
          </p:nvCxnSpPr>
          <p:spPr>
            <a:xfrm>
              <a:off x="4071126" y="4439772"/>
              <a:ext cx="72008" cy="220702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68" name="Grupp 13"/>
          <p:cNvGrpSpPr/>
          <p:nvPr/>
        </p:nvGrpSpPr>
        <p:grpSpPr>
          <a:xfrm>
            <a:off x="3848747" y="4406733"/>
            <a:ext cx="640000" cy="399419"/>
            <a:chOff x="3574245" y="5167195"/>
            <a:chExt cx="1137777" cy="710077"/>
          </a:xfrm>
        </p:grpSpPr>
        <p:sp>
          <p:nvSpPr>
            <p:cNvPr id="269" name="Rektangel 94"/>
            <p:cNvSpPr/>
            <p:nvPr/>
          </p:nvSpPr>
          <p:spPr>
            <a:xfrm>
              <a:off x="3574245" y="5370556"/>
              <a:ext cx="1137777" cy="506716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0250" tIns="20250" rIns="20250" bIns="20250" rtlCol="0" anchor="ctr"/>
            <a:lstStyle/>
            <a:p>
              <a:pPr algn="ctr" defTabSz="514350"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Declare models</a:t>
              </a:r>
            </a:p>
          </p:txBody>
        </p:sp>
        <p:cxnSp>
          <p:nvCxnSpPr>
            <p:cNvPr id="270" name="Rak pil 133"/>
            <p:cNvCxnSpPr>
              <a:stCxn id="266" idx="2"/>
              <a:endCxn id="269" idx="0"/>
            </p:cNvCxnSpPr>
            <p:nvPr/>
          </p:nvCxnSpPr>
          <p:spPr>
            <a:xfrm>
              <a:off x="4071126" y="5167190"/>
              <a:ext cx="72008" cy="203366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72" name="Alternativ process 95"/>
          <p:cNvSpPr/>
          <p:nvPr/>
        </p:nvSpPr>
        <p:spPr>
          <a:xfrm>
            <a:off x="2060722" y="4482117"/>
            <a:ext cx="1521527" cy="179856"/>
          </a:xfrm>
          <a:prstGeom prst="flowChartAlternateProcess">
            <a:avLst/>
          </a:prstGeom>
          <a:solidFill>
            <a:srgbClr val="FF0000"/>
          </a:solidFill>
          <a:ln w="25400" cap="flat" cmpd="sng" algn="ctr">
            <a:solidFill>
              <a:srgbClr val="385D8A"/>
            </a:solidFill>
            <a:prstDash val="solid"/>
          </a:ln>
          <a:effectLst/>
        </p:spPr>
        <p:txBody>
          <a:bodyPr lIns="20250" tIns="20250" rIns="20250" bIns="20250" rtlCol="0" anchor="ctr"/>
          <a:lstStyle/>
          <a:p>
            <a:pPr algn="ctr" defTabSz="514350">
              <a:defRPr/>
            </a:pPr>
            <a:r>
              <a:rPr lang="en-GB" sz="900" kern="0" dirty="0">
                <a:solidFill>
                  <a:prstClr val="black"/>
                </a:solidFill>
                <a:hlinkClick r:id="" action="ppaction://noaction"/>
              </a:rPr>
              <a:t>supply\supply_model.gms</a:t>
            </a:r>
            <a:endParaRPr lang="en-GB" sz="900" kern="0" dirty="0">
              <a:solidFill>
                <a:prstClr val="black"/>
              </a:solidFill>
            </a:endParaRPr>
          </a:p>
        </p:txBody>
      </p:sp>
      <p:sp>
        <p:nvSpPr>
          <p:cNvPr id="273" name="Alternativ process 114"/>
          <p:cNvSpPr/>
          <p:nvPr/>
        </p:nvSpPr>
        <p:spPr>
          <a:xfrm>
            <a:off x="2060722" y="4722709"/>
            <a:ext cx="1521527" cy="169329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385D8A"/>
            </a:solidFill>
            <a:prstDash val="solid"/>
          </a:ln>
          <a:effectLst/>
        </p:spPr>
        <p:txBody>
          <a:bodyPr lIns="20250" tIns="20250" rIns="20250" bIns="20250" rtlCol="0" anchor="ctr"/>
          <a:lstStyle/>
          <a:p>
            <a:pPr algn="ctr" defTabSz="514350">
              <a:defRPr/>
            </a:pPr>
            <a:r>
              <a:rPr lang="en-GB" sz="900" kern="0" dirty="0">
                <a:solidFill>
                  <a:prstClr val="black"/>
                </a:solidFill>
              </a:rPr>
              <a:t>arm\</a:t>
            </a:r>
            <a:r>
              <a:rPr lang="en-GB" sz="900" kern="0" dirty="0" err="1">
                <a:solidFill>
                  <a:prstClr val="black"/>
                </a:solidFill>
              </a:rPr>
              <a:t>market_model.gms</a:t>
            </a:r>
            <a:endParaRPr lang="en-GB" sz="900" kern="0" dirty="0">
              <a:solidFill>
                <a:prstClr val="black"/>
              </a:solidFill>
            </a:endParaRPr>
          </a:p>
        </p:txBody>
      </p:sp>
      <p:cxnSp>
        <p:nvCxnSpPr>
          <p:cNvPr id="274" name="Vinklad  135"/>
          <p:cNvCxnSpPr>
            <a:stCxn id="272" idx="3"/>
            <a:endCxn id="269" idx="1"/>
          </p:cNvCxnSpPr>
          <p:nvPr/>
        </p:nvCxnSpPr>
        <p:spPr>
          <a:xfrm>
            <a:off x="3582248" y="4572045"/>
            <a:ext cx="266498" cy="91595"/>
          </a:xfrm>
          <a:prstGeom prst="bentConnector3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5" name="Vinklad  137"/>
          <p:cNvCxnSpPr>
            <a:stCxn id="273" idx="3"/>
            <a:endCxn id="269" idx="1"/>
          </p:cNvCxnSpPr>
          <p:nvPr/>
        </p:nvCxnSpPr>
        <p:spPr>
          <a:xfrm flipV="1">
            <a:off x="3582248" y="4663639"/>
            <a:ext cx="266498" cy="143735"/>
          </a:xfrm>
          <a:prstGeom prst="bentConnector3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6" name="Vinklad  139"/>
          <p:cNvCxnSpPr>
            <a:stCxn id="311" idx="3"/>
            <a:endCxn id="252" idx="1"/>
          </p:cNvCxnSpPr>
          <p:nvPr/>
        </p:nvCxnSpPr>
        <p:spPr>
          <a:xfrm flipV="1">
            <a:off x="4488747" y="2233371"/>
            <a:ext cx="410863" cy="2836811"/>
          </a:xfrm>
          <a:prstGeom prst="bentConnector3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77" name="Grupp 18"/>
          <p:cNvGrpSpPr/>
          <p:nvPr/>
        </p:nvGrpSpPr>
        <p:grpSpPr>
          <a:xfrm>
            <a:off x="4896038" y="2780929"/>
            <a:ext cx="729080" cy="447044"/>
            <a:chOff x="5364089" y="2276875"/>
            <a:chExt cx="1137777" cy="794745"/>
          </a:xfrm>
        </p:grpSpPr>
        <p:sp>
          <p:nvSpPr>
            <p:cNvPr id="278" name="Rektangel 118"/>
            <p:cNvSpPr/>
            <p:nvPr/>
          </p:nvSpPr>
          <p:spPr>
            <a:xfrm>
              <a:off x="5364089" y="2484121"/>
              <a:ext cx="1137777" cy="587499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0250" tIns="20250" rIns="20250" bIns="20250" rtlCol="0" anchor="ctr"/>
            <a:lstStyle/>
            <a:p>
              <a:pPr algn="ctr" defTabSz="514350"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calibrate market supply</a:t>
              </a:r>
            </a:p>
          </p:txBody>
        </p:sp>
        <p:cxnSp>
          <p:nvCxnSpPr>
            <p:cNvPr id="279" name="Rak pil 141"/>
            <p:cNvCxnSpPr>
              <a:stCxn id="281" idx="2"/>
              <a:endCxn id="278" idx="0"/>
            </p:cNvCxnSpPr>
            <p:nvPr/>
          </p:nvCxnSpPr>
          <p:spPr>
            <a:xfrm>
              <a:off x="5932978" y="2276872"/>
              <a:ext cx="0" cy="207249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80" name="Grupp 15"/>
          <p:cNvGrpSpPr/>
          <p:nvPr/>
        </p:nvGrpSpPr>
        <p:grpSpPr>
          <a:xfrm>
            <a:off x="4896035" y="2375883"/>
            <a:ext cx="729079" cy="405045"/>
            <a:chOff x="5364089" y="1556792"/>
            <a:chExt cx="1137777" cy="720080"/>
          </a:xfrm>
        </p:grpSpPr>
        <p:sp>
          <p:nvSpPr>
            <p:cNvPr id="281" name="Rektangel 87"/>
            <p:cNvSpPr/>
            <p:nvPr/>
          </p:nvSpPr>
          <p:spPr>
            <a:xfrm>
              <a:off x="5364089" y="1770156"/>
              <a:ext cx="1137777" cy="506716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0250" tIns="20250" rIns="20250" bIns="20250" rtlCol="0" anchor="ctr"/>
            <a:lstStyle/>
            <a:p>
              <a:pPr algn="ctr" defTabSz="514350"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Apply policy</a:t>
              </a:r>
            </a:p>
          </p:txBody>
        </p:sp>
        <p:cxnSp>
          <p:nvCxnSpPr>
            <p:cNvPr id="282" name="Rak pil 143"/>
            <p:cNvCxnSpPr>
              <a:cxnSpLocks/>
              <a:stCxn id="252" idx="2"/>
              <a:endCxn id="281" idx="0"/>
            </p:cNvCxnSpPr>
            <p:nvPr/>
          </p:nvCxnSpPr>
          <p:spPr>
            <a:xfrm>
              <a:off x="5875341" y="1556792"/>
              <a:ext cx="57637" cy="213364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83" name="Grupp 19"/>
          <p:cNvGrpSpPr/>
          <p:nvPr/>
        </p:nvGrpSpPr>
        <p:grpSpPr>
          <a:xfrm>
            <a:off x="4896038" y="3227974"/>
            <a:ext cx="729080" cy="405045"/>
            <a:chOff x="5364089" y="3071620"/>
            <a:chExt cx="1137777" cy="720080"/>
          </a:xfrm>
        </p:grpSpPr>
        <p:sp>
          <p:nvSpPr>
            <p:cNvPr id="284" name="Rektangel 116"/>
            <p:cNvSpPr/>
            <p:nvPr/>
          </p:nvSpPr>
          <p:spPr>
            <a:xfrm>
              <a:off x="5364089" y="3284984"/>
              <a:ext cx="1137777" cy="506716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0250" tIns="20250" rIns="20250" bIns="20250" rtlCol="0" anchor="ctr"/>
            <a:lstStyle/>
            <a:p>
              <a:pPr algn="ctr" defTabSz="514350"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Solve market</a:t>
              </a:r>
            </a:p>
          </p:txBody>
        </p:sp>
        <p:cxnSp>
          <p:nvCxnSpPr>
            <p:cNvPr id="285" name="Rak pil 145"/>
            <p:cNvCxnSpPr>
              <a:stCxn id="278" idx="2"/>
              <a:endCxn id="284" idx="0"/>
            </p:cNvCxnSpPr>
            <p:nvPr/>
          </p:nvCxnSpPr>
          <p:spPr>
            <a:xfrm>
              <a:off x="5869768" y="3071620"/>
              <a:ext cx="63210" cy="213364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86" name="Grupp 20"/>
          <p:cNvGrpSpPr/>
          <p:nvPr/>
        </p:nvGrpSpPr>
        <p:grpSpPr>
          <a:xfrm>
            <a:off x="4896038" y="3633020"/>
            <a:ext cx="729080" cy="405865"/>
            <a:chOff x="5364089" y="3791700"/>
            <a:chExt cx="1137777" cy="721539"/>
          </a:xfrm>
        </p:grpSpPr>
        <p:sp>
          <p:nvSpPr>
            <p:cNvPr id="287" name="Rektangel 117"/>
            <p:cNvSpPr/>
            <p:nvPr/>
          </p:nvSpPr>
          <p:spPr>
            <a:xfrm>
              <a:off x="5364089" y="4006523"/>
              <a:ext cx="1137777" cy="506716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0250" tIns="20250" rIns="20250" bIns="20250" rtlCol="0" anchor="ctr"/>
            <a:lstStyle/>
            <a:p>
              <a:pPr algn="ctr" defTabSz="514350"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Evaluate this step</a:t>
              </a:r>
            </a:p>
          </p:txBody>
        </p:sp>
        <p:cxnSp>
          <p:nvCxnSpPr>
            <p:cNvPr id="288" name="Rak pil 147"/>
            <p:cNvCxnSpPr>
              <a:stCxn id="284" idx="2"/>
              <a:endCxn id="287" idx="0"/>
            </p:cNvCxnSpPr>
            <p:nvPr/>
          </p:nvCxnSpPr>
          <p:spPr>
            <a:xfrm>
              <a:off x="5869768" y="3791699"/>
              <a:ext cx="63210" cy="214824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89" name="Grupp 21"/>
          <p:cNvGrpSpPr/>
          <p:nvPr/>
        </p:nvGrpSpPr>
        <p:grpSpPr>
          <a:xfrm>
            <a:off x="4958861" y="4038885"/>
            <a:ext cx="514350" cy="302993"/>
            <a:chOff x="5475777" y="4513239"/>
            <a:chExt cx="914400" cy="538655"/>
          </a:xfrm>
        </p:grpSpPr>
        <p:sp>
          <p:nvSpPr>
            <p:cNvPr id="290" name="Beslut 119"/>
            <p:cNvSpPr/>
            <p:nvPr/>
          </p:nvSpPr>
          <p:spPr>
            <a:xfrm>
              <a:off x="5475777" y="4751920"/>
              <a:ext cx="914400" cy="299974"/>
            </a:xfrm>
            <a:prstGeom prst="flowChartDecision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514350"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OK</a:t>
              </a:r>
            </a:p>
          </p:txBody>
        </p:sp>
        <p:cxnSp>
          <p:nvCxnSpPr>
            <p:cNvPr id="291" name="Rak pil 149"/>
            <p:cNvCxnSpPr>
              <a:stCxn id="287" idx="2"/>
              <a:endCxn id="290" idx="0"/>
            </p:cNvCxnSpPr>
            <p:nvPr/>
          </p:nvCxnSpPr>
          <p:spPr>
            <a:xfrm flipH="1">
              <a:off x="5932977" y="4513239"/>
              <a:ext cx="7177" cy="238681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292" name="Grupp 33"/>
          <p:cNvGrpSpPr/>
          <p:nvPr/>
        </p:nvGrpSpPr>
        <p:grpSpPr>
          <a:xfrm>
            <a:off x="5628689" y="2152361"/>
            <a:ext cx="1616000" cy="162193"/>
            <a:chOff x="6581465" y="1159418"/>
            <a:chExt cx="2455031" cy="253358"/>
          </a:xfrm>
          <a:solidFill>
            <a:srgbClr val="FF0000"/>
          </a:solidFill>
        </p:grpSpPr>
        <p:sp>
          <p:nvSpPr>
            <p:cNvPr id="293" name="Alternativ process 157">
              <a:hlinkClick r:id="" action="ppaction://hlinkshowjump?jump=nextslide"/>
            </p:cNvPr>
            <p:cNvSpPr/>
            <p:nvPr/>
          </p:nvSpPr>
          <p:spPr>
            <a:xfrm>
              <a:off x="6830940" y="1159418"/>
              <a:ext cx="2205556" cy="253358"/>
            </a:xfrm>
            <a:prstGeom prst="flowChartAlternateProcess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lIns="20250" tIns="20250" rIns="20250" bIns="20250" rtlCol="0" anchor="ctr"/>
            <a:lstStyle/>
            <a:p>
              <a:pPr algn="ctr" defTabSz="514350">
                <a:defRPr/>
              </a:pPr>
              <a:r>
                <a:rPr lang="en-GB" sz="900" kern="0" dirty="0">
                  <a:solidFill>
                    <a:prstClr val="black"/>
                  </a:solidFill>
                  <a:hlinkClick r:id="" action="ppaction://noaction"/>
                </a:rPr>
                <a:t>supply\</a:t>
              </a:r>
              <a:r>
                <a:rPr lang="en-GB" sz="900" kern="0" dirty="0" err="1">
                  <a:solidFill>
                    <a:prstClr val="black"/>
                  </a:solidFill>
                  <a:hlinkClick r:id="" action="ppaction://noaction"/>
                </a:rPr>
                <a:t>simu_supply.gms</a:t>
              </a:r>
              <a:endParaRPr lang="en-GB" sz="9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294" name="Vinklad  163"/>
            <p:cNvCxnSpPr>
              <a:cxnSpLocks/>
              <a:stCxn id="293" idx="1"/>
              <a:endCxn id="252" idx="3"/>
            </p:cNvCxnSpPr>
            <p:nvPr/>
          </p:nvCxnSpPr>
          <p:spPr>
            <a:xfrm rot="10800000">
              <a:off x="6581465" y="1285962"/>
              <a:ext cx="249474" cy="136"/>
            </a:xfrm>
            <a:prstGeom prst="bentConnector3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96" name="Alternativ process 160"/>
          <p:cNvSpPr/>
          <p:nvPr/>
        </p:nvSpPr>
        <p:spPr>
          <a:xfrm>
            <a:off x="5865750" y="3263402"/>
            <a:ext cx="1451822" cy="30133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20250" tIns="20250" rIns="20250" bIns="20250" rtlCol="0" anchor="ctr"/>
          <a:lstStyle/>
          <a:p>
            <a:pPr algn="ctr" defTabSz="514350">
              <a:defRPr/>
            </a:pPr>
            <a:r>
              <a:rPr lang="en-GB" sz="900" kern="0" dirty="0">
                <a:solidFill>
                  <a:prstClr val="black"/>
                </a:solidFill>
              </a:rPr>
              <a:t>supply\</a:t>
            </a:r>
            <a:r>
              <a:rPr lang="en-GB" sz="900" kern="0" dirty="0" err="1">
                <a:solidFill>
                  <a:prstClr val="black"/>
                </a:solidFill>
              </a:rPr>
              <a:t>simu_market.gms</a:t>
            </a:r>
            <a:endParaRPr lang="en-GB" sz="900" kern="0" dirty="0">
              <a:solidFill>
                <a:prstClr val="black"/>
              </a:solidFill>
            </a:endParaRPr>
          </a:p>
        </p:txBody>
      </p:sp>
      <p:cxnSp>
        <p:nvCxnSpPr>
          <p:cNvPr id="297" name="Vinklad  165"/>
          <p:cNvCxnSpPr>
            <a:stCxn id="296" idx="1"/>
            <a:endCxn id="284" idx="3"/>
          </p:cNvCxnSpPr>
          <p:nvPr/>
        </p:nvCxnSpPr>
        <p:spPr>
          <a:xfrm rot="10800000" flipV="1">
            <a:off x="5625117" y="3414066"/>
            <a:ext cx="240632" cy="76439"/>
          </a:xfrm>
          <a:prstGeom prst="bentConnector3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298" name="Grupp 36"/>
          <p:cNvGrpSpPr/>
          <p:nvPr/>
        </p:nvGrpSpPr>
        <p:grpSpPr>
          <a:xfrm>
            <a:off x="5536037" y="4108874"/>
            <a:ext cx="1677826" cy="473750"/>
            <a:chOff x="6537076" y="4641570"/>
            <a:chExt cx="2646818" cy="718129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99" name="Alternativ process 161"/>
            <p:cNvSpPr/>
            <p:nvPr/>
          </p:nvSpPr>
          <p:spPr>
            <a:xfrm>
              <a:off x="6978338" y="4641570"/>
              <a:ext cx="2205556" cy="377813"/>
            </a:xfrm>
            <a:prstGeom prst="flowChartAlternateProcess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lIns="20250" tIns="20250" rIns="20250" bIns="20250" rtlCol="0" anchor="ctr"/>
            <a:lstStyle/>
            <a:p>
              <a:pPr algn="ctr" defTabSz="514350">
                <a:defRPr/>
              </a:pPr>
              <a:r>
                <a:rPr lang="en-GB" sz="900" kern="0" dirty="0" err="1">
                  <a:solidFill>
                    <a:prstClr val="black"/>
                  </a:solidFill>
                </a:rPr>
                <a:t>capmod</a:t>
              </a:r>
              <a:r>
                <a:rPr lang="en-GB" sz="900" kern="0" dirty="0">
                  <a:solidFill>
                    <a:prstClr val="black"/>
                  </a:solidFill>
                </a:rPr>
                <a:t>\</a:t>
              </a:r>
              <a:r>
                <a:rPr lang="en-GB" sz="900" kern="0" dirty="0" err="1">
                  <a:solidFill>
                    <a:prstClr val="black"/>
                  </a:solidFill>
                </a:rPr>
                <a:t>reports.gms</a:t>
              </a:r>
              <a:endParaRPr lang="en-GB" sz="9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300" name="Vinklad  167"/>
            <p:cNvCxnSpPr>
              <a:stCxn id="299" idx="1"/>
              <a:endCxn id="317" idx="3"/>
            </p:cNvCxnSpPr>
            <p:nvPr/>
          </p:nvCxnSpPr>
          <p:spPr>
            <a:xfrm rot="10800000" flipV="1">
              <a:off x="6537078" y="4830476"/>
              <a:ext cx="441261" cy="529237"/>
            </a:xfrm>
            <a:prstGeom prst="bentConnector3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301" name="Grupp 25"/>
          <p:cNvGrpSpPr/>
          <p:nvPr/>
        </p:nvGrpSpPr>
        <p:grpSpPr>
          <a:xfrm>
            <a:off x="5216037" y="4705582"/>
            <a:ext cx="1863887" cy="546124"/>
            <a:chOff x="5932976" y="5698475"/>
            <a:chExt cx="3072844" cy="970885"/>
          </a:xfrm>
        </p:grpSpPr>
        <p:sp>
          <p:nvSpPr>
            <p:cNvPr id="302" name="Magnetskiva 159"/>
            <p:cNvSpPr/>
            <p:nvPr/>
          </p:nvSpPr>
          <p:spPr>
            <a:xfrm>
              <a:off x="7292965" y="5698476"/>
              <a:ext cx="1712855" cy="970884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%</a:t>
              </a:r>
              <a:r>
                <a:rPr lang="en-GB" sz="900" kern="0" dirty="0" err="1">
                  <a:solidFill>
                    <a:prstClr val="black"/>
                  </a:solidFill>
                </a:rPr>
                <a:t>resdir</a:t>
              </a:r>
              <a:r>
                <a:rPr lang="en-GB" sz="900" kern="0" dirty="0">
                  <a:solidFill>
                    <a:prstClr val="black"/>
                  </a:solidFill>
                </a:rPr>
                <a:t>%\</a:t>
              </a:r>
              <a:r>
                <a:rPr lang="en-GB" sz="900" kern="0" dirty="0" err="1">
                  <a:solidFill>
                    <a:prstClr val="black"/>
                  </a:solidFill>
                </a:rPr>
                <a:t>capmod</a:t>
              </a:r>
              <a:r>
                <a:rPr lang="en-GB" sz="900" kern="0" dirty="0">
                  <a:solidFill>
                    <a:prstClr val="black"/>
                  </a:solidFill>
                </a:rPr>
                <a:t>\</a:t>
              </a:r>
              <a:br>
                <a:rPr lang="en-GB" sz="900" kern="0" dirty="0">
                  <a:solidFill>
                    <a:prstClr val="black"/>
                  </a:solidFill>
                </a:rPr>
              </a:br>
              <a:r>
                <a:rPr lang="en-GB" sz="900" kern="0" dirty="0" err="1">
                  <a:solidFill>
                    <a:prstClr val="black"/>
                  </a:solidFill>
                </a:rPr>
                <a:t>res_r_yyyyn.gdx</a:t>
              </a:r>
              <a:endParaRPr lang="en-GB" sz="900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303" name="Vinklad  169"/>
            <p:cNvCxnSpPr>
              <a:stCxn id="317" idx="2"/>
              <a:endCxn id="302" idx="1"/>
            </p:cNvCxnSpPr>
            <p:nvPr/>
          </p:nvCxnSpPr>
          <p:spPr>
            <a:xfrm rot="5400000" flipH="1" flipV="1">
              <a:off x="7023794" y="4607659"/>
              <a:ext cx="34781" cy="2216415"/>
            </a:xfrm>
            <a:prstGeom prst="bentConnector5">
              <a:avLst>
                <a:gd name="adj1" fmla="val -657255"/>
                <a:gd name="adj2" fmla="val 42581"/>
                <a:gd name="adj3" fmla="val 757255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304" name="Grupp 26"/>
          <p:cNvGrpSpPr/>
          <p:nvPr/>
        </p:nvGrpSpPr>
        <p:grpSpPr>
          <a:xfrm>
            <a:off x="4958861" y="4725145"/>
            <a:ext cx="514350" cy="429901"/>
            <a:chOff x="5475777" y="5733264"/>
            <a:chExt cx="914400" cy="764266"/>
          </a:xfrm>
        </p:grpSpPr>
        <p:sp>
          <p:nvSpPr>
            <p:cNvPr id="305" name="Begränsare 158"/>
            <p:cNvSpPr/>
            <p:nvPr/>
          </p:nvSpPr>
          <p:spPr>
            <a:xfrm>
              <a:off x="5475777" y="6195778"/>
              <a:ext cx="914400" cy="301752"/>
            </a:xfrm>
            <a:prstGeom prst="flowChartTerminator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514350"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End</a:t>
              </a:r>
            </a:p>
          </p:txBody>
        </p:sp>
        <p:cxnSp>
          <p:nvCxnSpPr>
            <p:cNvPr id="306" name="Vinklad  172"/>
            <p:cNvCxnSpPr>
              <a:stCxn id="317" idx="2"/>
              <a:endCxn id="305" idx="0"/>
            </p:cNvCxnSpPr>
            <p:nvPr/>
          </p:nvCxnSpPr>
          <p:spPr>
            <a:xfrm rot="5400000">
              <a:off x="5701717" y="5964516"/>
              <a:ext cx="462522" cy="2"/>
            </a:xfrm>
            <a:prstGeom prst="bentConnector3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307" name="Grupp 32"/>
          <p:cNvGrpSpPr/>
          <p:nvPr/>
        </p:nvGrpSpPr>
        <p:grpSpPr>
          <a:xfrm>
            <a:off x="1979713" y="4997427"/>
            <a:ext cx="1869034" cy="213773"/>
            <a:chOff x="806314" y="6217964"/>
            <a:chExt cx="2767933" cy="286531"/>
          </a:xfrm>
        </p:grpSpPr>
        <p:sp>
          <p:nvSpPr>
            <p:cNvPr id="308" name="Alternativ process 179"/>
            <p:cNvSpPr/>
            <p:nvPr/>
          </p:nvSpPr>
          <p:spPr>
            <a:xfrm>
              <a:off x="806314" y="6217964"/>
              <a:ext cx="2349190" cy="286531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lIns="20250" tIns="20250" rIns="20250" bIns="20250" rtlCol="0" anchor="ctr"/>
            <a:lstStyle/>
            <a:p>
              <a:pPr algn="ctr" defTabSz="514350"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policy\</a:t>
              </a:r>
              <a:r>
                <a:rPr lang="en-GB" sz="900" kern="0" dirty="0" err="1">
                  <a:solidFill>
                    <a:prstClr val="black"/>
                  </a:solidFill>
                </a:rPr>
                <a:t>calculate_premiums.gms</a:t>
              </a:r>
              <a:endParaRPr lang="en-GB" sz="788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309" name="Vinklad  181"/>
            <p:cNvCxnSpPr>
              <a:stCxn id="308" idx="3"/>
              <a:endCxn id="311" idx="1"/>
            </p:cNvCxnSpPr>
            <p:nvPr/>
          </p:nvCxnSpPr>
          <p:spPr>
            <a:xfrm flipV="1">
              <a:off x="3155504" y="6315480"/>
              <a:ext cx="418742" cy="45749"/>
            </a:xfrm>
            <a:prstGeom prst="bentConnector3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310" name="Grupp 14"/>
          <p:cNvGrpSpPr/>
          <p:nvPr/>
        </p:nvGrpSpPr>
        <p:grpSpPr>
          <a:xfrm>
            <a:off x="3848747" y="4806152"/>
            <a:ext cx="640000" cy="406541"/>
            <a:chOff x="3574245" y="5877272"/>
            <a:chExt cx="1137777" cy="722740"/>
          </a:xfrm>
        </p:grpSpPr>
        <p:sp>
          <p:nvSpPr>
            <p:cNvPr id="311" name="Rektangel 177"/>
            <p:cNvSpPr/>
            <p:nvPr/>
          </p:nvSpPr>
          <p:spPr>
            <a:xfrm>
              <a:off x="3574245" y="6093296"/>
              <a:ext cx="1137777" cy="506716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0250" tIns="20250" rIns="20250" bIns="20250" rtlCol="0" anchor="ctr"/>
            <a:lstStyle/>
            <a:p>
              <a:pPr algn="ctr" defTabSz="514350"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Apply policy</a:t>
              </a:r>
            </a:p>
          </p:txBody>
        </p:sp>
        <p:cxnSp>
          <p:nvCxnSpPr>
            <p:cNvPr id="312" name="Rak pil 188"/>
            <p:cNvCxnSpPr>
              <a:stCxn id="269" idx="2"/>
              <a:endCxn id="311" idx="0"/>
            </p:cNvCxnSpPr>
            <p:nvPr/>
          </p:nvCxnSpPr>
          <p:spPr>
            <a:xfrm>
              <a:off x="4071126" y="5877272"/>
              <a:ext cx="72008" cy="216024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grpSp>
        <p:nvGrpSpPr>
          <p:cNvPr id="313" name="Grupp 24"/>
          <p:cNvGrpSpPr/>
          <p:nvPr/>
        </p:nvGrpSpPr>
        <p:grpSpPr>
          <a:xfrm>
            <a:off x="4752204" y="2233370"/>
            <a:ext cx="296876" cy="2103999"/>
            <a:chOff x="5172369" y="1303433"/>
            <a:chExt cx="527778" cy="3740443"/>
          </a:xfrm>
        </p:grpSpPr>
        <p:cxnSp>
          <p:nvCxnSpPr>
            <p:cNvPr id="314" name="Vinklad  151"/>
            <p:cNvCxnSpPr>
              <a:cxnSpLocks/>
              <a:stCxn id="290" idx="1"/>
              <a:endCxn id="252" idx="1"/>
            </p:cNvCxnSpPr>
            <p:nvPr/>
          </p:nvCxnSpPr>
          <p:spPr>
            <a:xfrm rot="10800000">
              <a:off x="5466751" y="1303433"/>
              <a:ext cx="105338" cy="3598474"/>
            </a:xfrm>
            <a:prstGeom prst="bentConnector3">
              <a:avLst>
                <a:gd name="adj1" fmla="val 317016"/>
              </a:avLst>
            </a:prstGeom>
            <a:noFill/>
            <a:ln w="25400" cap="flat" cmpd="sng" algn="ctr">
              <a:solidFill>
                <a:schemeClr val="accent2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15" name="textruta 199"/>
            <p:cNvSpPr txBox="1"/>
            <p:nvPr/>
          </p:nvSpPr>
          <p:spPr>
            <a:xfrm>
              <a:off x="5172369" y="4664169"/>
              <a:ext cx="527778" cy="379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>
                <a:defRPr/>
              </a:pPr>
              <a:r>
                <a:rPr lang="en-GB" sz="788" kern="0" dirty="0">
                  <a:solidFill>
                    <a:prstClr val="black"/>
                  </a:solidFill>
                </a:rPr>
                <a:t>no</a:t>
              </a:r>
            </a:p>
          </p:txBody>
        </p:sp>
      </p:grpSp>
      <p:grpSp>
        <p:nvGrpSpPr>
          <p:cNvPr id="316" name="Grupp 22"/>
          <p:cNvGrpSpPr/>
          <p:nvPr/>
        </p:nvGrpSpPr>
        <p:grpSpPr>
          <a:xfrm>
            <a:off x="4896039" y="4287994"/>
            <a:ext cx="680827" cy="437152"/>
            <a:chOff x="5364089" y="4956097"/>
            <a:chExt cx="1210358" cy="777159"/>
          </a:xfrm>
        </p:grpSpPr>
        <p:sp>
          <p:nvSpPr>
            <p:cNvPr id="317" name="Rektangel 121"/>
            <p:cNvSpPr/>
            <p:nvPr/>
          </p:nvSpPr>
          <p:spPr>
            <a:xfrm>
              <a:off x="5364089" y="5226540"/>
              <a:ext cx="1137777" cy="506716"/>
            </a:xfrm>
            <a:prstGeom prst="rect">
              <a:avLst/>
            </a:prstGeom>
            <a:gradFill rotWithShape="1">
              <a:gsLst>
                <a:gs pos="0">
                  <a:srgbClr val="009900">
                    <a:tint val="50000"/>
                    <a:satMod val="300000"/>
                  </a:srgbClr>
                </a:gs>
                <a:gs pos="35000">
                  <a:srgbClr val="009900">
                    <a:tint val="37000"/>
                    <a:satMod val="300000"/>
                  </a:srgbClr>
                </a:gs>
                <a:gs pos="100000">
                  <a:srgbClr val="009900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00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20250" tIns="20250" rIns="20250" bIns="20250" rtlCol="0" anchor="ctr"/>
            <a:lstStyle/>
            <a:p>
              <a:pPr algn="ctr" defTabSz="514350"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Report</a:t>
              </a:r>
            </a:p>
          </p:txBody>
        </p:sp>
        <p:cxnSp>
          <p:nvCxnSpPr>
            <p:cNvPr id="318" name="Rak pil 153"/>
            <p:cNvCxnSpPr/>
            <p:nvPr/>
          </p:nvCxnSpPr>
          <p:spPr>
            <a:xfrm>
              <a:off x="5940150" y="5051894"/>
              <a:ext cx="72010" cy="174646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19" name="textruta 200"/>
            <p:cNvSpPr txBox="1"/>
            <p:nvPr/>
          </p:nvSpPr>
          <p:spPr>
            <a:xfrm>
              <a:off x="5964023" y="4956097"/>
              <a:ext cx="610424" cy="379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>
                <a:defRPr/>
              </a:pPr>
              <a:r>
                <a:rPr lang="en-GB" sz="788" kern="0" dirty="0">
                  <a:solidFill>
                    <a:prstClr val="black"/>
                  </a:solidFill>
                </a:rPr>
                <a:t>yes</a:t>
              </a:r>
            </a:p>
          </p:txBody>
        </p:sp>
      </p:grpSp>
      <p:grpSp>
        <p:nvGrpSpPr>
          <p:cNvPr id="320" name="Grupp 34"/>
          <p:cNvGrpSpPr/>
          <p:nvPr/>
        </p:nvGrpSpPr>
        <p:grpSpPr>
          <a:xfrm>
            <a:off x="5625118" y="2567159"/>
            <a:ext cx="1782198" cy="187835"/>
            <a:chOff x="6575116" y="1896836"/>
            <a:chExt cx="2707519" cy="29341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21" name="Alternativ process 69"/>
            <p:cNvSpPr/>
            <p:nvPr/>
          </p:nvSpPr>
          <p:spPr>
            <a:xfrm>
              <a:off x="6830941" y="1896836"/>
              <a:ext cx="2451694" cy="293413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/>
          </p:spPr>
          <p:txBody>
            <a:bodyPr lIns="20250" tIns="20250" rIns="20250" bIns="20250" rtlCol="0" anchor="ctr"/>
            <a:lstStyle/>
            <a:p>
              <a:pPr algn="ctr" defTabSz="514350">
                <a:defRPr/>
              </a:pPr>
              <a:r>
                <a:rPr lang="en-GB" sz="900" kern="0" dirty="0">
                  <a:solidFill>
                    <a:prstClr val="black"/>
                  </a:solidFill>
                </a:rPr>
                <a:t>policy\</a:t>
              </a:r>
              <a:r>
                <a:rPr lang="en-GB" sz="900" kern="0" dirty="0" err="1">
                  <a:solidFill>
                    <a:prstClr val="black"/>
                  </a:solidFill>
                </a:rPr>
                <a:t>calculate_premiums.gms</a:t>
              </a:r>
              <a:endParaRPr lang="en-GB" sz="788" kern="0" dirty="0">
                <a:solidFill>
                  <a:prstClr val="black"/>
                </a:solidFill>
              </a:endParaRPr>
            </a:p>
          </p:txBody>
        </p:sp>
        <p:cxnSp>
          <p:nvCxnSpPr>
            <p:cNvPr id="322" name="Vinklad  5"/>
            <p:cNvCxnSpPr>
              <a:stCxn id="321" idx="1"/>
              <a:endCxn id="281" idx="3"/>
            </p:cNvCxnSpPr>
            <p:nvPr/>
          </p:nvCxnSpPr>
          <p:spPr>
            <a:xfrm rot="10800000">
              <a:off x="6575115" y="2008143"/>
              <a:ext cx="255825" cy="35400"/>
            </a:xfrm>
            <a:prstGeom prst="bentConnector3">
              <a:avLst/>
            </a:prstGeom>
            <a:grpFill/>
            <a:ln w="25400" cap="flat" cmpd="sng" algn="ctr">
              <a:solidFill>
                <a:schemeClr val="accent1">
                  <a:lumMod val="75000"/>
                </a:schemeClr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64CC7D2-3F4F-1043-9BDC-9327C4EE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7" y="312949"/>
            <a:ext cx="5915025" cy="994172"/>
          </a:xfrm>
        </p:spPr>
        <p:txBody>
          <a:bodyPr>
            <a:normAutofit/>
          </a:bodyPr>
          <a:lstStyle/>
          <a:p>
            <a:r>
              <a:rPr lang="en-GB" dirty="0"/>
              <a:t>Technical implementation: CAPMOD Reminder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818" y="3284545"/>
            <a:ext cx="1040371" cy="536831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4EE7ED-1207-E452-7D99-DB214428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„Introduction to the CAPRI market model“ session – Mihaly Himics – Applied Data Analysis course, 2022 </a:t>
            </a:r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3B141B-3CD0-B555-B005-9166D2A8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DF5D-CA9B-014E-B300-26A576ABF25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944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specific and ad valorem tariffs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flexible levy system (guaranteed minimum border price)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entry price system for fruits and vegs (trigger price)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tariff rate quotas (TRQ)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public intervention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export subsidies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Trade policies (reminder)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A3D578-B4F3-E419-5F23-EF98FC3713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F23B6D92-3018-E54A-A391-6ACFAF6A1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168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`Transitional' measure, originally for tariffication in the Uruguay 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Two-tiered tariff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lower tariff within a quota limit/higher tariff exceeding a quota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quota filled, creates economic rent (rent allocation non-trivial)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strong demand is defines market regimes/rent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Possible regimes: underfilled, at the quota, over-filled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CAPRI a smooth approximation models </a:t>
            </a:r>
            <a:r>
              <a:rPr lang="en-GB" dirty="0"/>
              <a:t>regime switches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Tariff Rate Quotas (TRQ)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70F769-7BD0-13BD-07B6-6946EE6A47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5B4A2111-081A-3F26-D62B-B90DC2651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516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9976" y="1873735"/>
            <a:ext cx="4150552" cy="348050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Regime 1: </a:t>
            </a:r>
            <a:r>
              <a:rPr lang="en-GB" dirty="0" err="1"/>
              <a:t>underfill</a:t>
            </a:r>
            <a:endParaRPr lang="en-GB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6C4C506-BABF-8CD2-BCFE-ED547B3135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B23F0176-7E48-AEF6-2DD9-556895E9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886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464" y="1969658"/>
            <a:ext cx="4093607" cy="33845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Regime 2: at the threshold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01DAEA6-0CDE-BE83-AB38-9FA041DB5B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A3329060-0577-D1E7-80EB-89C4B5E57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699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5309" y="2226469"/>
            <a:ext cx="3600526" cy="31277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Regime 2: over-fill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4999E60-D7F3-37FC-9D0C-2D0E44DABC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B7800C79-09E1-B491-F0ED-64989C822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9283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604" y="2133435"/>
            <a:ext cx="5862592" cy="322080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Flexible levies (cereals)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588206" y="2715474"/>
            <a:ext cx="2149031" cy="1087734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GB" sz="1800" dirty="0"/>
              <a:t>Guaranteed minimum import price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C21D6C7-3029-C8E3-0988-9970E27C8E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8F862896-5F38-D9BD-92AE-3AD574EAC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857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563" y="2034927"/>
            <a:ext cx="7200873" cy="891153"/>
          </a:xfrm>
        </p:spPr>
        <p:txBody>
          <a:bodyPr/>
          <a:lstStyle/>
          <a:p>
            <a:r>
              <a:rPr lang="en-GB" dirty="0"/>
              <a:t>Hands on exercise with GUI and GAMS code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8AB6E10-0207-ED4F-4DB0-5C87B39B2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8" name="Foliennummernplatzhalter 1">
            <a:extLst>
              <a:ext uri="{FF2B5EF4-FFF2-40B4-BE49-F238E27FC236}">
                <a16:creationId xmlns:a16="http://schemas.microsoft.com/office/drawing/2014/main" id="{586B6271-4B19-7A2A-4261-68AB3C6C2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574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AF8703-A895-8E6D-11C2-4BFF76202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C470C4B-5816-81F0-F84E-9C26A7FF28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71A20D-6DCD-0AD3-F698-7178A38AE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7163AA-DD5C-4A50-A7F9-3578F87E17AA}" type="slidenum">
              <a:rPr lang="de-DE" smtClean="0"/>
              <a:t>37</a:t>
            </a:fld>
            <a:endParaRPr lang="de-DE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39D897C-FABC-438D-87C9-551F62899279}"/>
              </a:ext>
            </a:extLst>
          </p:cNvPr>
          <p:cNvSpPr txBox="1">
            <a:spLocks/>
          </p:cNvSpPr>
          <p:nvPr/>
        </p:nvSpPr>
        <p:spPr>
          <a:xfrm>
            <a:off x="157163" y="1159015"/>
            <a:ext cx="8518525" cy="358167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/>
              <a:t>GAMS files:</a:t>
            </a:r>
          </a:p>
          <a:p>
            <a:r>
              <a:rPr lang="en-US" kern="0" dirty="0"/>
              <a:t>Auxiliary file: gams\</a:t>
            </a:r>
            <a:r>
              <a:rPr lang="en-US" kern="0" dirty="0" err="1"/>
              <a:t>pol_input</a:t>
            </a:r>
            <a:r>
              <a:rPr lang="en-US" kern="0" dirty="0"/>
              <a:t>\</a:t>
            </a:r>
            <a:r>
              <a:rPr lang="en-US" kern="0" dirty="0" err="1"/>
              <a:t>UserScens</a:t>
            </a:r>
            <a:r>
              <a:rPr lang="en-US" kern="0" dirty="0"/>
              <a:t>\</a:t>
            </a:r>
            <a:r>
              <a:rPr lang="en-US" kern="0" dirty="0" err="1"/>
              <a:t>tradewar_chn.gms</a:t>
            </a:r>
            <a:endParaRPr lang="en-US" kern="0" dirty="0"/>
          </a:p>
          <a:p>
            <a:r>
              <a:rPr lang="en-US" kern="0" dirty="0"/>
              <a:t>Main scenario file: gams\</a:t>
            </a:r>
            <a:r>
              <a:rPr lang="en-US" kern="0" dirty="0" err="1"/>
              <a:t>scen</a:t>
            </a:r>
            <a:r>
              <a:rPr lang="en-US" kern="0" dirty="0"/>
              <a:t>\</a:t>
            </a:r>
            <a:r>
              <a:rPr lang="en-US" kern="0" dirty="0" err="1"/>
              <a:t>trade_policies</a:t>
            </a:r>
            <a:r>
              <a:rPr lang="en-US" kern="0" dirty="0"/>
              <a:t>\Bilateral\</a:t>
            </a:r>
            <a:r>
              <a:rPr lang="en-US" kern="0" dirty="0" err="1"/>
              <a:t>trade_war.gms</a:t>
            </a:r>
            <a:endParaRPr lang="en-US" kern="0" dirty="0"/>
          </a:p>
          <a:p>
            <a:endParaRPr lang="en-US" kern="0" dirty="0"/>
          </a:p>
          <a:p>
            <a:pPr marL="0" indent="0">
              <a:buNone/>
            </a:pPr>
            <a:r>
              <a:rPr lang="en-US" kern="0" dirty="0"/>
              <a:t>Result files (.</a:t>
            </a:r>
            <a:r>
              <a:rPr lang="en-US" kern="0" dirty="0" err="1"/>
              <a:t>gdx</a:t>
            </a:r>
            <a:r>
              <a:rPr lang="en-US" kern="0" dirty="0"/>
              <a:t>) to be loaded with GUI:</a:t>
            </a:r>
          </a:p>
          <a:p>
            <a:r>
              <a:rPr lang="en-US" b="1" kern="0" dirty="0"/>
              <a:t>Baseline</a:t>
            </a:r>
            <a:r>
              <a:rPr lang="en-US" kern="0" dirty="0"/>
              <a:t>: res_2_1230cap_after_2014_ref_om.gdx</a:t>
            </a:r>
          </a:p>
          <a:p>
            <a:r>
              <a:rPr lang="en-US" b="1" kern="0" dirty="0"/>
              <a:t>Trade war scenario</a:t>
            </a:r>
            <a:r>
              <a:rPr lang="en-US" kern="0" dirty="0"/>
              <a:t>: res_2_1230userScens_tradewar_chn_om.gdx</a:t>
            </a:r>
          </a:p>
          <a:p>
            <a:r>
              <a:rPr lang="en-US" kern="0" dirty="0"/>
              <a:t>‘_om’ for Only Market; scenarios were run without the supply part</a:t>
            </a:r>
          </a:p>
          <a:p>
            <a:endParaRPr lang="en-GB" kern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2D8D671-86B9-4DE5-04D3-C00F45B58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27" y="4374837"/>
            <a:ext cx="8649145" cy="14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25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042" y="2160982"/>
            <a:ext cx="5051336" cy="27935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Background: Price formation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166293" y="4104965"/>
            <a:ext cx="3693572" cy="401934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GB" sz="1800" dirty="0">
                <a:solidFill>
                  <a:srgbClr val="FF0000"/>
                </a:solidFill>
              </a:rPr>
              <a:t>CIF = FOB + Transp. cost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166293" y="3161568"/>
            <a:ext cx="3693572" cy="401934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GB" sz="1800" dirty="0">
                <a:solidFill>
                  <a:srgbClr val="FF0000"/>
                </a:solidFill>
              </a:rPr>
              <a:t>Value = Quantity * Imp. price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166293" y="3738571"/>
            <a:ext cx="3693572" cy="401934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GB" sz="1800" dirty="0">
                <a:solidFill>
                  <a:srgbClr val="FF0000"/>
                </a:solidFill>
              </a:rPr>
              <a:t>Imp. Price = CIF * (1 + tariff/100)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8AB6E10-0207-ED4F-4DB0-5C87B39B2D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8" name="Foliennummernplatzhalter 1">
            <a:extLst>
              <a:ext uri="{FF2B5EF4-FFF2-40B4-BE49-F238E27FC236}">
                <a16:creationId xmlns:a16="http://schemas.microsoft.com/office/drawing/2014/main" id="{586B6271-4B19-7A2A-4261-68AB3C6C2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7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0768" y="339969"/>
            <a:ext cx="5582809" cy="1110825"/>
          </a:xfrm>
        </p:spPr>
        <p:txBody>
          <a:bodyPr/>
          <a:lstStyle/>
          <a:p>
            <a:r>
              <a:rPr lang="en-GB" dirty="0"/>
              <a:t>‘Trade war’ Example – retaliatory tariffs on US soybean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5D1522B-FADB-41C1-96D6-CC63F6FE3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7" y="2157888"/>
            <a:ext cx="8859486" cy="3667637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A5F3E4-0956-E9E0-58E5-549839F7DE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4" name="Foliennummernplatzhalter 1">
            <a:extLst>
              <a:ext uri="{FF2B5EF4-FFF2-40B4-BE49-F238E27FC236}">
                <a16:creationId xmlns:a16="http://schemas.microsoft.com/office/drawing/2014/main" id="{2F307D7E-2E89-1D7D-6BEA-DCD1D99A6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083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63" y="2555072"/>
            <a:ext cx="4430108" cy="405993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6BB81B4-9BD8-45BA-AC26-424F64FA677C}"/>
              </a:ext>
            </a:extLst>
          </p:cNvPr>
          <p:cNvSpPr txBox="1">
            <a:spLocks/>
          </p:cNvSpPr>
          <p:nvPr/>
        </p:nvSpPr>
        <p:spPr bwMode="auto">
          <a:xfrm>
            <a:off x="157163" y="1149351"/>
            <a:ext cx="8133397" cy="16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92D05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kern="0" dirty="0"/>
              <a:t>Market equilibrium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/>
              <a:t>Maximize (Producer Surplus + Consumer Surplus)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kern="0" dirty="0"/>
              <a:t>Profit maximization, cost minimization (primal/dual), utility maximization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815A0BB-4201-9BF3-2F21-A8702C2C34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6" name="Foliennummernplatzhalter 1">
            <a:extLst>
              <a:ext uri="{FF2B5EF4-FFF2-40B4-BE49-F238E27FC236}">
                <a16:creationId xmlns:a16="http://schemas.microsoft.com/office/drawing/2014/main" id="{28B6B2C3-0CCC-31E1-1A52-C1EE88A2A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3505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77BDC-134F-744E-3777-98F58E88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war scenario in the GUI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FE6F9E-0AC7-1CCF-5A29-D8F35ACFD8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673EB0-4E58-ECA1-3899-A77D2184F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7163AA-DD5C-4A50-A7F9-3578F87E17AA}" type="slidenum">
              <a:rPr lang="de-DE" smtClean="0"/>
              <a:t>40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9A66BD1-18F5-D448-92C8-1B446F7A2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2320"/>
            <a:ext cx="9144000" cy="489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55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042" y="2316117"/>
            <a:ext cx="4922731" cy="29007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Results: Impact on US soybean to China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999316" y="3322582"/>
            <a:ext cx="3693572" cy="401934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GB" sz="1800" dirty="0">
                <a:solidFill>
                  <a:srgbClr val="FF0000"/>
                </a:solidFill>
              </a:rPr>
              <a:t>Not zero (Armington)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053982" y="4814951"/>
            <a:ext cx="3693572" cy="401934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GB" sz="1800" dirty="0">
                <a:solidFill>
                  <a:srgbClr val="FF0000"/>
                </a:solidFill>
              </a:rPr>
              <a:t>Price impact at origin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999314" y="4074791"/>
            <a:ext cx="3693572" cy="401934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GB" sz="1800" dirty="0">
                <a:solidFill>
                  <a:srgbClr val="FF0000"/>
                </a:solidFill>
              </a:rPr>
              <a:t>Tariffs pushed to the sky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999315" y="3766501"/>
            <a:ext cx="3693572" cy="401934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GB" sz="1800" dirty="0">
                <a:solidFill>
                  <a:srgbClr val="FF0000"/>
                </a:solidFill>
              </a:rPr>
              <a:t>Import price triples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4ADA68-F68A-3FAB-B7BC-5D8DF5A527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9" name="Foliennummernplatzhalter 1">
            <a:extLst>
              <a:ext uri="{FF2B5EF4-FFF2-40B4-BE49-F238E27FC236}">
                <a16:creationId xmlns:a16="http://schemas.microsoft.com/office/drawing/2014/main" id="{2504D61D-D1A1-214A-0AD7-A76E65F6E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250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18EA5-9F9A-BB35-0406-C42990CC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right table in the GUI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8D399C2-F33A-89C7-A46C-181965220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BDE71B-619C-EE5E-C6BF-73B7844F3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7163AA-DD5C-4A50-A7F9-3578F87E17AA}" type="slidenum">
              <a:rPr lang="de-DE" smtClean="0"/>
              <a:t>42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DAE6A7D-C542-E879-5001-DD3A59900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53" y="1739813"/>
            <a:ext cx="7658494" cy="33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474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A38C7-AC8E-8EE8-C743-ACAF43A84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Re-arrange GUI table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4AB43B-385B-6D22-9F07-F7F64A4DA7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439E38-8BDD-6231-F13B-E19CBCC2D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7163AA-DD5C-4A50-A7F9-3578F87E17AA}" type="slidenum">
              <a:rPr lang="de-DE" smtClean="0"/>
              <a:t>43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D748A9-D49E-44EB-A46F-25607117F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4" y="1199779"/>
            <a:ext cx="4759455" cy="475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916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 substitution in Chinese imports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F943726-94B3-4125-990A-AC0138A13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743" y="1149351"/>
            <a:ext cx="8341057" cy="1007696"/>
          </a:xfrm>
        </p:spPr>
        <p:txBody>
          <a:bodyPr/>
          <a:lstStyle/>
          <a:p>
            <a:r>
              <a:rPr lang="en-US" dirty="0"/>
              <a:t>+tariffs =&gt; import price increase =&gt; cut back imports</a:t>
            </a:r>
          </a:p>
          <a:p>
            <a:r>
              <a:rPr lang="en-US" dirty="0"/>
              <a:t>Competitors step in for the market share of US (Mercosur, Canada)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73BE2B-E9BF-EE39-5919-419B862D5C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4CE0091F-45A9-F1FE-DE8C-D5D1305DD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44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64069D9-E630-E314-12A4-D57EEB4C8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619" y="2311224"/>
            <a:ext cx="6172039" cy="37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62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90D495-164C-2DD3-6C80-79EBBB024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dirty="0"/>
              <a:t>Section I. Building blocks of the market model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904982-DA30-F21B-1C2B-0AC86D4AD3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8BBB48-B411-A598-4A8D-CD3803FD7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7163AA-DD5C-4A50-A7F9-3578F87E17AA}" type="slidenum">
              <a:rPr lang="de-DE" smtClean="0"/>
              <a:t>5</a:t>
            </a:fld>
            <a:endParaRPr lang="de-DE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EA8EE10-48B5-F034-4D9E-1E21CA037F4E}"/>
              </a:ext>
            </a:extLst>
          </p:cNvPr>
          <p:cNvSpPr txBox="1">
            <a:spLocks/>
          </p:cNvSpPr>
          <p:nvPr/>
        </p:nvSpPr>
        <p:spPr>
          <a:xfrm>
            <a:off x="157164" y="1149350"/>
            <a:ext cx="8284472" cy="163360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kern="0" dirty="0"/>
              <a:t>Behavioural functions (First Order Conditions or other)</a:t>
            </a:r>
          </a:p>
          <a:p>
            <a:pPr marL="457200" indent="-457200">
              <a:buFont typeface="+mj-lt"/>
              <a:buAutoNum type="arabicPeriod"/>
            </a:pPr>
            <a:r>
              <a:rPr lang="en-GB" kern="0" dirty="0"/>
              <a:t>Balances (market b., nutrient b., etc.)</a:t>
            </a:r>
          </a:p>
          <a:p>
            <a:pPr marL="457200" indent="-457200">
              <a:buFont typeface="+mj-lt"/>
              <a:buAutoNum type="arabicPeriod"/>
            </a:pPr>
            <a:r>
              <a:rPr lang="en-GB" kern="0" dirty="0"/>
              <a:t>Price linkages/transmission</a:t>
            </a:r>
          </a:p>
          <a:p>
            <a:pPr marL="457200" indent="-457200">
              <a:buFont typeface="+mj-lt"/>
              <a:buAutoNum type="arabicPeriod"/>
            </a:pPr>
            <a:r>
              <a:rPr lang="en-GB" kern="0" dirty="0"/>
              <a:t>Policy representation</a:t>
            </a:r>
          </a:p>
          <a:p>
            <a:pPr marL="457200" indent="-457200">
              <a:buFont typeface="+mj-lt"/>
              <a:buAutoNum type="arabicPeriod"/>
            </a:pPr>
            <a:endParaRPr lang="en-GB" kern="0" dirty="0"/>
          </a:p>
          <a:p>
            <a:pPr>
              <a:buFont typeface="Arial" panose="020B0604020202020204" pitchFamily="34" charset="0"/>
              <a:buChar char="•"/>
            </a:pPr>
            <a:endParaRPr lang="en-GB" kern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9E404FD-9443-526F-780E-74563A2E3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41" y="2674057"/>
            <a:ext cx="7169518" cy="37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4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Utility maximization </a:t>
            </a:r>
            <a:r>
              <a:rPr lang="en-US" dirty="0"/>
              <a:t>under budget constraint: Generalized Leontief demand system, Armington import demand system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Profit maximization </a:t>
            </a:r>
            <a:r>
              <a:rPr lang="en-US" dirty="0"/>
              <a:t>under resource constraints: Supply curves for primary sectors and processing industry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Cost minimizing</a:t>
            </a:r>
            <a:r>
              <a:rPr lang="en-US" dirty="0"/>
              <a:t> feed mix: share equations for feedstock demand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Cost minimizing feedstock mix for biofuel processing: share equations based on relative processing margins, price index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Processing yields of oils and cakes from oilseeds: profit maximization over processing margins (CET)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Order Conditions (FOC) of behavioral sub-modules</a:t>
            </a: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73D8D19-413A-B271-3A5A-DE5C88ABB3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513522E9-9794-6C4B-923C-696F698AC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31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965" y="844820"/>
            <a:ext cx="3929611" cy="88594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8088" y="1196927"/>
            <a:ext cx="7700597" cy="10218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Land supply function (semi log)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Biofuel demand share equation (share in total fuel use, sigmoid)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Supply/demand not directly derived from behavioural optimization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18" y="2749876"/>
            <a:ext cx="5046535" cy="3133241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6CB0E1-6980-92D3-3A70-0C6CA31DAE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7" name="Foliennummernplatzhalter 1">
            <a:extLst>
              <a:ext uri="{FF2B5EF4-FFF2-40B4-BE49-F238E27FC236}">
                <a16:creationId xmlns:a16="http://schemas.microsoft.com/office/drawing/2014/main" id="{081269E6-A836-22F5-D824-4DA65602A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463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Market balances (supply and utilization)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Nutrient and energy balance: sum(nutrient/energy </a:t>
            </a:r>
            <a:r>
              <a:rPr lang="en-GB" b="1" dirty="0"/>
              <a:t>content</a:t>
            </a:r>
            <a:r>
              <a:rPr lang="en-GB" dirty="0"/>
              <a:t> of feed) = sum(nutrient/energy </a:t>
            </a:r>
            <a:r>
              <a:rPr lang="en-GB" b="1" dirty="0"/>
              <a:t>requirement</a:t>
            </a:r>
            <a:r>
              <a:rPr lang="en-GB" dirty="0"/>
              <a:t> of animals)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Fats and protein balance for dairy products: content in raw </a:t>
            </a:r>
            <a:r>
              <a:rPr lang="en-GB" dirty="0"/>
              <a:t>milk = sum(content in dairy products)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Balances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1ED4855-CF11-7AD8-8534-3B47E63CAF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C8D32828-96F2-AC53-317E-FEBF85DA4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16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Equilibrium price linked to producer and consumer prices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Processing margins applied on producer prices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Price linkages and price transmission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013CFF-D9FD-B4DB-A110-F89DCA9FE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„Introduction to the CAPRI market model“ session – Mihaly Himics – Applied Data Analysis course, 2022 </a:t>
            </a:r>
            <a:endParaRPr lang="de-DE" dirty="0"/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78176B16-8F77-9245-FCAF-487444226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7810" y="6452501"/>
            <a:ext cx="1567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163AA-DD5C-4A50-A7F9-3578F87E17A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288269"/>
      </p:ext>
    </p:extLst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Leere Präsentatio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66FF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2434</Words>
  <Application>Microsoft Office PowerPoint</Application>
  <PresentationFormat>Bildschirmpräsentation (4:3)</PresentationFormat>
  <Paragraphs>288</Paragraphs>
  <Slides>44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0" baseType="lpstr">
      <vt:lpstr>Arial</vt:lpstr>
      <vt:lpstr>Times New Roman</vt:lpstr>
      <vt:lpstr>Verdana</vt:lpstr>
      <vt:lpstr>Wingdings</vt:lpstr>
      <vt:lpstr>Leere Präsentation</vt:lpstr>
      <vt:lpstr>Document</vt:lpstr>
      <vt:lpstr>PowerPoint-Präsentation</vt:lpstr>
      <vt:lpstr>PowerPoint-Präsentation</vt:lpstr>
      <vt:lpstr>Technical implementation: CAPMOD Reminder</vt:lpstr>
      <vt:lpstr>PowerPoint-Präsentation</vt:lpstr>
      <vt:lpstr>Section I. Building blocks of the market model</vt:lpstr>
      <vt:lpstr>First Order Conditions (FOC) of behavioral sub-modules</vt:lpstr>
      <vt:lpstr>Supply/demand not directly derived from behavioural optimization</vt:lpstr>
      <vt:lpstr>Balances</vt:lpstr>
      <vt:lpstr>Price linkages and price transmission</vt:lpstr>
      <vt:lpstr>Trade policy instruments</vt:lpstr>
      <vt:lpstr>Section II. Guided Exercise</vt:lpstr>
      <vt:lpstr>Guided Exercise</vt:lpstr>
      <vt:lpstr>Exercise (guided): countries and commodities</vt:lpstr>
      <vt:lpstr>Finding sets/paramters in the simini file</vt:lpstr>
      <vt:lpstr>Exercise (guided): countries and commodities</vt:lpstr>
      <vt:lpstr>Section III.: In focus: Human demand </vt:lpstr>
      <vt:lpstr>Human demand (consumption)</vt:lpstr>
      <vt:lpstr>Flexible functional form</vt:lpstr>
      <vt:lpstr>Deriving the FOC’s</vt:lpstr>
      <vt:lpstr>From arm\market_model.gms</vt:lpstr>
      <vt:lpstr>Exercise: math vs. GAMS</vt:lpstr>
      <vt:lpstr>Section IV. In focus: modelling international trade</vt:lpstr>
      <vt:lpstr>Armington import demand system</vt:lpstr>
      <vt:lpstr>Armington equations</vt:lpstr>
      <vt:lpstr>Armington advantages</vt:lpstr>
      <vt:lpstr>Armington disadvantages</vt:lpstr>
      <vt:lpstr>Bilateral trade matrix</vt:lpstr>
      <vt:lpstr>Exercise: bilateral trade</vt:lpstr>
      <vt:lpstr>Section V.: Moving to modelling a change in trade policies</vt:lpstr>
      <vt:lpstr>Trade policies (reminder)</vt:lpstr>
      <vt:lpstr>Tariff Rate Quotas (TRQ)</vt:lpstr>
      <vt:lpstr>Regime 1: underfill</vt:lpstr>
      <vt:lpstr>Regime 2: at the threshold</vt:lpstr>
      <vt:lpstr>Regime 2: over-fill</vt:lpstr>
      <vt:lpstr>Flexible levies (cereals)</vt:lpstr>
      <vt:lpstr>Hands on exercise with GUI and GAMS code</vt:lpstr>
      <vt:lpstr>Material</vt:lpstr>
      <vt:lpstr>Background: Price formation</vt:lpstr>
      <vt:lpstr>‘Trade war’ Example – retaliatory tariffs on US soybean</vt:lpstr>
      <vt:lpstr>Trade war scenario in the GUI</vt:lpstr>
      <vt:lpstr>Results: Impact on US soybean to China</vt:lpstr>
      <vt:lpstr>Find the right table in the GUI</vt:lpstr>
      <vt:lpstr>Re-arrange GUI table</vt:lpstr>
      <vt:lpstr>Check substitution in Chinese imports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Wirtschaftliche Integration  und  Europäische Wirtschaftspolitik</dc:title>
  <dc:creator>BRuether</dc:creator>
  <cp:lastModifiedBy>Mihaly Himics</cp:lastModifiedBy>
  <cp:revision>683</cp:revision>
  <cp:lastPrinted>2016-09-12T12:37:58Z</cp:lastPrinted>
  <dcterms:created xsi:type="dcterms:W3CDTF">2005-02-16T09:50:58Z</dcterms:created>
  <dcterms:modified xsi:type="dcterms:W3CDTF">2022-09-20T10:21:28Z</dcterms:modified>
</cp:coreProperties>
</file>